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94" r:id="rId2"/>
    <p:sldId id="295" r:id="rId3"/>
    <p:sldId id="296" r:id="rId4"/>
    <p:sldId id="297" r:id="rId5"/>
    <p:sldId id="298" r:id="rId6"/>
    <p:sldId id="299" r:id="rId7"/>
    <p:sldId id="300" r:id="rId8"/>
    <p:sldId id="301" r:id="rId9"/>
    <p:sldId id="302"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Lst>
  <p:sldSz cx="12192000" cy="6858000"/>
  <p:notesSz cx="6858000" cy="9144000"/>
  <p:embeddedFontLst>
    <p:embeddedFont>
      <p:font typeface="Heebo" pitchFamily="2" charset="-79"/>
      <p:regular r:id="rId40"/>
      <p:bold r:id="rId41"/>
    </p:embeddedFont>
    <p:embeddedFont>
      <p:font typeface="Noto Sans" panose="020B0502040504020204" pitchFamily="34" charset="0"/>
      <p:regular r:id="rId42"/>
      <p:bold r:id="rId43"/>
      <p:italic r:id="rId44"/>
      <p:boldItalic r:id="rId45"/>
    </p:embeddedFont>
    <p:embeddedFont>
      <p:font typeface="Nunito Light" pitchFamily="2"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zBX6SUmfxmOaS88jCgBN4gf7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3" autoAdjust="0"/>
    <p:restoredTop sz="86467" autoAdjust="0"/>
  </p:normalViewPr>
  <p:slideViewPr>
    <p:cSldViewPr snapToGrid="0">
      <p:cViewPr varScale="1">
        <p:scale>
          <a:sx n="59" d="100"/>
          <a:sy n="59" d="100"/>
        </p:scale>
        <p:origin x="438" y="72"/>
      </p:cViewPr>
      <p:guideLst/>
    </p:cSldViewPr>
  </p:slideViewPr>
  <p:outlineViewPr>
    <p:cViewPr>
      <p:scale>
        <a:sx n="33" d="100"/>
        <a:sy n="33" d="100"/>
      </p:scale>
      <p:origin x="0" y="-55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e.ca.gov/eo/in/lcff1sys-resources.as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parentcenterhub.org/rda-home-page/" TargetMode="External"/><Relationship Id="rId5" Type="http://schemas.openxmlformats.org/officeDocument/2006/relationships/hyperlink" Target="https://www2.ed.gov/about/offices/list/osers/osep/rda/index.html" TargetMode="External"/><Relationship Id="rId4" Type="http://schemas.openxmlformats.org/officeDocument/2006/relationships/hyperlink" Target="https://www.cde.ca.gov/ci/cr/ri/"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a:extLst>
            <a:ext uri="{FF2B5EF4-FFF2-40B4-BE49-F238E27FC236}">
              <a16:creationId xmlns:a16="http://schemas.microsoft.com/office/drawing/2014/main" id="{A79D2E9E-2957-DDC3-2D3A-CB3C4FB46151}"/>
            </a:ext>
          </a:extLst>
        </p:cNvPr>
        <p:cNvGrpSpPr/>
        <p:nvPr/>
      </p:nvGrpSpPr>
      <p:grpSpPr>
        <a:xfrm>
          <a:off x="0" y="0"/>
          <a:ext cx="0" cy="0"/>
          <a:chOff x="0" y="0"/>
          <a:chExt cx="0" cy="0"/>
        </a:xfrm>
      </p:grpSpPr>
      <p:sp>
        <p:nvSpPr>
          <p:cNvPr id="1593" name="Google Shape;1593;p1:notes">
            <a:extLst>
              <a:ext uri="{FF2B5EF4-FFF2-40B4-BE49-F238E27FC236}">
                <a16:creationId xmlns:a16="http://schemas.microsoft.com/office/drawing/2014/main" id="{E7D87F34-FEF5-DC16-4B6C-40494617F0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4" name="Google Shape;1594;p1:notes">
            <a:extLst>
              <a:ext uri="{FF2B5EF4-FFF2-40B4-BE49-F238E27FC236}">
                <a16:creationId xmlns:a16="http://schemas.microsoft.com/office/drawing/2014/main" id="{2C25F57D-ABA1-6302-0500-5276EA68988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5" name="Google Shape;1595;p1:notes">
            <a:extLst>
              <a:ext uri="{FF2B5EF4-FFF2-40B4-BE49-F238E27FC236}">
                <a16:creationId xmlns:a16="http://schemas.microsoft.com/office/drawing/2014/main" id="{2E60469F-24BA-43A6-B0FD-0EC67050F0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7229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48D6-B2C6-DC67-1C3B-ADD26EB36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B837E-DECD-D3FB-D9F3-200D7CE0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07335-1DB5-41D1-5751-1DB8E7F378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C5E0C9-06E9-B215-7E2D-7F3AF7311E0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40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24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DAF3-FABB-1678-EAAB-97F1A1F7F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2F735-9A79-AEF1-1931-21742160A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82C35-5895-B266-7D24-A75C005663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75BC36-E0E5-C388-3E64-1F5A4F8096C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290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AD5C4-6EDD-CAFC-0F3B-8A984FAEA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CC01A-47B7-585E-74E0-4683F5EBD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9AABF-0AEA-3940-39D9-85372C77E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AD8BCB-F4FA-D872-5265-C911360CA5C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131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4166C-233B-257C-E035-D7543BF2F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15A7D-7E0E-7A45-D88A-8F4779C62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7D943-7881-A99A-19E5-50C45A4BA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A5EEA-6E22-2692-7D9A-B8008B0C57E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30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CC01A-1176-B889-4CDE-A300636A3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01EB4-2DF9-D3FE-4D28-C5B897E43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E1E72-B6E1-2EBA-245A-B20C6B84A1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80614-D7EA-7B87-D3CB-DB75B79DC51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809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338B-2CAB-07D4-503E-F329A8FA1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E46AA-3B47-8F5B-B620-8A7935647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0CA0C-5BDF-CF83-94D8-AA0FDFF36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57515-3201-161E-CA59-9EDBA0F92FC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28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3819-3D6B-6FF7-BF7E-978B6F3E9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DE249-E314-C385-E60E-7F9FAFD1F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4C431-624E-B530-0B85-EB6749F9CF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209B88-0360-30E8-9E49-2B01741EC5E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622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B957-1B08-AEA8-98BE-DD4556DD9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5B628-89BC-43EE-CBFB-179C04130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570CA-A9EB-CE1E-8A97-EF701AD5E2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3B89B-E5A8-5EE5-37BE-49B5B6F5ABE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130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B096-5881-112C-849B-E5E8FAB6C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D7DC1-9741-FB3F-53D7-0802B3305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AD9FA-4068-C89F-A8D4-0EDCC2C75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C3F032-9FCF-E3D9-34F5-7CE1E612D86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01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46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7E65-A0C3-E1D9-C444-1C762FE13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9D496-BA22-CD62-18BC-FA3D701FC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B0F0E-3DA4-50C4-9826-EA3E4E16D3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BC452D-46F5-2161-3C27-3DBDE1FD64C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98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B525-99E2-CB8E-2103-F9DBBC75E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ED89C-E328-20F8-9B76-0C9FCE3C5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1936A-A12C-05B5-1FDB-1C73E27248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582D92-0C2C-A8E8-98CF-CE63CFB28DC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4783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A37E-1557-98F8-045B-D7BE3B1D9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1ED53-9DE3-66BA-6A60-B2D4784B5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E72F8-A32B-5AB2-0E42-4A96FA105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12A07-3DE8-47CD-22AF-9EBD80F6BF8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54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Hint there are nine areas…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77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22002" algn="l" rtl="0">
              <a:lnSpc>
                <a:spcPct val="110000"/>
              </a:lnSpc>
              <a:spcBef>
                <a:spcPts val="0"/>
              </a:spcBef>
              <a:spcAft>
                <a:spcPts val="0"/>
              </a:spcAft>
              <a:buClr>
                <a:srgbClr val="58534F"/>
              </a:buClr>
              <a:buSzPts val="1680"/>
              <a:buFont typeface="Nunito Light"/>
              <a:buChar char="❖"/>
            </a:pPr>
            <a:r>
              <a:rPr lang="en-US" sz="2400" u="sng" dirty="0">
                <a:solidFill>
                  <a:srgbClr val="58534F"/>
                </a:solidFill>
                <a:latin typeface="Noto Sans"/>
                <a:ea typeface="Noto Sans"/>
                <a:cs typeface="Noto Sans"/>
                <a:sym typeface="Noto Sans"/>
                <a:hlinkClick r:id="rId3">
                  <a:extLst>
                    <a:ext uri="{A12FA001-AC4F-418D-AE19-62706E023703}">
                      <ahyp:hlinkClr xmlns:ahyp="http://schemas.microsoft.com/office/drawing/2018/hyperlinkcolor" val="tx"/>
                    </a:ext>
                  </a:extLst>
                </a:hlinkClick>
              </a:rPr>
              <a:t>Local Control Funding Formula (LCFF) </a:t>
            </a:r>
            <a:r>
              <a:rPr lang="en-US" sz="2400" dirty="0">
                <a:solidFill>
                  <a:srgbClr val="58534F"/>
                </a:solidFill>
                <a:latin typeface="Noto Sans"/>
                <a:ea typeface="Noto Sans"/>
                <a:cs typeface="Noto Sans"/>
                <a:sym typeface="Noto Sans"/>
              </a:rPr>
              <a:t>has distinct priorities in </a:t>
            </a:r>
            <a:r>
              <a:rPr lang="en-US" sz="2400" i="1" dirty="0">
                <a:solidFill>
                  <a:srgbClr val="58534F"/>
                </a:solidFill>
                <a:latin typeface="Noto Sans"/>
                <a:ea typeface="Noto Sans"/>
                <a:cs typeface="Noto Sans"/>
                <a:sym typeface="Noto Sans"/>
              </a:rPr>
              <a:t>Conditions of Learning</a:t>
            </a:r>
            <a:r>
              <a:rPr lang="en-US" sz="2400" dirty="0">
                <a:solidFill>
                  <a:srgbClr val="58534F"/>
                </a:solidFill>
                <a:latin typeface="Noto Sans"/>
                <a:ea typeface="Noto Sans"/>
                <a:cs typeface="Noto Sans"/>
                <a:sym typeface="Noto Sans"/>
              </a:rPr>
              <a:t> and being sure all students are engaged in education as well as standards of </a:t>
            </a:r>
            <a:r>
              <a:rPr lang="en-US" sz="2400" i="1" dirty="0">
                <a:solidFill>
                  <a:srgbClr val="58534F"/>
                </a:solidFill>
                <a:latin typeface="Noto Sans"/>
                <a:ea typeface="Noto Sans"/>
                <a:cs typeface="Noto Sans"/>
                <a:sym typeface="Noto Sans"/>
              </a:rPr>
              <a:t>Engagement</a:t>
            </a:r>
            <a:r>
              <a:rPr lang="en-US" sz="2400" dirty="0">
                <a:solidFill>
                  <a:srgbClr val="58534F"/>
                </a:solidFill>
                <a:latin typeface="Noto Sans"/>
                <a:ea typeface="Noto Sans"/>
                <a:cs typeface="Noto Sans"/>
                <a:sym typeface="Noto Sans"/>
              </a:rPr>
              <a:t> and </a:t>
            </a:r>
            <a:r>
              <a:rPr lang="en-US" sz="2400" i="1" dirty="0">
                <a:solidFill>
                  <a:srgbClr val="58534F"/>
                </a:solidFill>
                <a:latin typeface="Noto Sans"/>
                <a:ea typeface="Noto Sans"/>
                <a:cs typeface="Noto Sans"/>
                <a:sym typeface="Noto Sans"/>
              </a:rPr>
              <a:t>Student Outcomes</a:t>
            </a:r>
            <a:r>
              <a:rPr lang="en-US" sz="2400" dirty="0">
                <a:solidFill>
                  <a:srgbClr val="58534F"/>
                </a:solidFill>
                <a:latin typeface="Noto Sans"/>
                <a:ea typeface="Noto Sans"/>
                <a:cs typeface="Noto Sans"/>
                <a:sym typeface="Noto Sans"/>
              </a:rPr>
              <a:t>.</a:t>
            </a:r>
            <a:endParaRPr lang="en-US" sz="1900" dirty="0">
              <a:solidFill>
                <a:srgbClr val="58534F"/>
              </a:solidFill>
              <a:latin typeface="Noto Sans"/>
              <a:ea typeface="Noto Sans"/>
              <a:cs typeface="Noto Sans"/>
              <a:sym typeface="Noto Sans"/>
            </a:endParaRPr>
          </a:p>
          <a:p>
            <a:pPr marL="342900" lvl="0" indent="-322002" algn="l" rtl="0">
              <a:lnSpc>
                <a:spcPct val="110000"/>
              </a:lnSpc>
              <a:spcBef>
                <a:spcPts val="1008"/>
              </a:spcBef>
              <a:spcAft>
                <a:spcPts val="0"/>
              </a:spcAft>
              <a:buClr>
                <a:srgbClr val="58534F"/>
              </a:buClr>
              <a:buSzPts val="1680"/>
              <a:buFont typeface="Nunito Light"/>
              <a:buChar char="❖"/>
            </a:pPr>
            <a:r>
              <a:rPr lang="en-US" sz="2400" u="sng" dirty="0">
                <a:solidFill>
                  <a:srgbClr val="58534F"/>
                </a:solidFill>
                <a:latin typeface="Noto Sans"/>
                <a:ea typeface="Noto Sans"/>
                <a:cs typeface="Noto Sans"/>
                <a:sym typeface="Noto Sans"/>
                <a:hlinkClick r:id="rId4">
                  <a:extLst>
                    <a:ext uri="{A12FA001-AC4F-418D-AE19-62706E023703}">
                      <ahyp:hlinkClr xmlns:ahyp="http://schemas.microsoft.com/office/drawing/2018/hyperlinkcolor" val="tx"/>
                    </a:ext>
                  </a:extLst>
                </a:hlinkClick>
              </a:rPr>
              <a:t>California’s Multi-Tiered System of Supports</a:t>
            </a:r>
            <a:endParaRPr lang="en-US" sz="2400" dirty="0">
              <a:solidFill>
                <a:srgbClr val="58534F"/>
              </a:solidFill>
              <a:latin typeface="Noto Sans"/>
              <a:ea typeface="Noto Sans"/>
              <a:cs typeface="Noto Sans"/>
              <a:sym typeface="Noto Sans"/>
            </a:endParaRPr>
          </a:p>
          <a:p>
            <a:pPr marL="719999" lvl="1" indent="-286001" algn="l" rtl="0">
              <a:spcBef>
                <a:spcPts val="1008"/>
              </a:spcBef>
              <a:spcAft>
                <a:spcPts val="0"/>
              </a:spcAft>
              <a:buClr>
                <a:srgbClr val="58534F"/>
              </a:buClr>
              <a:buSzPts val="1680"/>
              <a:buFont typeface="Nunito Light"/>
              <a:buChar char="➢"/>
            </a:pPr>
            <a:r>
              <a:rPr lang="en-US" sz="2400" dirty="0">
                <a:solidFill>
                  <a:srgbClr val="58534F"/>
                </a:solidFill>
                <a:latin typeface="Noto Sans"/>
                <a:ea typeface="Noto Sans"/>
                <a:cs typeface="Noto Sans"/>
                <a:sym typeface="Noto Sans"/>
              </a:rPr>
              <a:t>It is more than just </a:t>
            </a:r>
            <a:r>
              <a:rPr lang="en-US" sz="2400" i="1" dirty="0">
                <a:solidFill>
                  <a:srgbClr val="58534F"/>
                </a:solidFill>
                <a:latin typeface="Noto Sans"/>
                <a:ea typeface="Noto Sans"/>
                <a:cs typeface="Noto Sans"/>
                <a:sym typeface="Noto Sans"/>
              </a:rPr>
              <a:t>Response to Instruction and Intervention (RtI</a:t>
            </a:r>
            <a:r>
              <a:rPr lang="en-US" sz="2400" i="1" baseline="30000" dirty="0">
                <a:solidFill>
                  <a:srgbClr val="58534F"/>
                </a:solidFill>
                <a:latin typeface="Noto Sans"/>
                <a:ea typeface="Noto Sans"/>
                <a:cs typeface="Noto Sans"/>
                <a:sym typeface="Noto Sans"/>
              </a:rPr>
              <a:t>2</a:t>
            </a:r>
            <a:r>
              <a:rPr lang="en-US" sz="2400" i="1" dirty="0">
                <a:solidFill>
                  <a:srgbClr val="58534F"/>
                </a:solidFill>
                <a:latin typeface="Noto Sans"/>
                <a:ea typeface="Noto Sans"/>
                <a:cs typeface="Noto Sans"/>
                <a:sym typeface="Noto Sans"/>
              </a:rPr>
              <a:t>)</a:t>
            </a:r>
            <a:r>
              <a:rPr lang="en-US" sz="2400" dirty="0">
                <a:solidFill>
                  <a:srgbClr val="58534F"/>
                </a:solidFill>
                <a:latin typeface="Noto Sans"/>
                <a:ea typeface="Noto Sans"/>
                <a:cs typeface="Noto Sans"/>
                <a:sym typeface="Noto Sans"/>
              </a:rPr>
              <a:t> and</a:t>
            </a:r>
            <a:r>
              <a:rPr lang="en-US" sz="2400" i="1" dirty="0">
                <a:solidFill>
                  <a:srgbClr val="58534F"/>
                </a:solidFill>
                <a:latin typeface="Noto Sans"/>
                <a:ea typeface="Noto Sans"/>
                <a:cs typeface="Noto Sans"/>
                <a:sym typeface="Noto Sans"/>
              </a:rPr>
              <a:t> Positive Behavioral Interventions and Supports (PBIS); </a:t>
            </a:r>
            <a:r>
              <a:rPr lang="en-US" sz="2400" dirty="0">
                <a:solidFill>
                  <a:srgbClr val="58534F"/>
                </a:solidFill>
                <a:latin typeface="Noto Sans"/>
                <a:ea typeface="Noto Sans"/>
                <a:cs typeface="Noto Sans"/>
                <a:sym typeface="Noto Sans"/>
              </a:rPr>
              <a:t>organizing supports within an LEA to address academic and social-emotional learning.</a:t>
            </a:r>
            <a:endParaRPr lang="en-US" sz="1900" dirty="0">
              <a:solidFill>
                <a:srgbClr val="58534F"/>
              </a:solidFill>
              <a:latin typeface="Noto Sans"/>
              <a:ea typeface="Noto Sans"/>
              <a:cs typeface="Noto Sans"/>
              <a:sym typeface="Noto Sans"/>
            </a:endParaRPr>
          </a:p>
          <a:p>
            <a:pPr marL="342900" lvl="0" indent="-323335" algn="l" rtl="0">
              <a:lnSpc>
                <a:spcPct val="110000"/>
              </a:lnSpc>
              <a:spcBef>
                <a:spcPts val="1042"/>
              </a:spcBef>
              <a:spcAft>
                <a:spcPts val="0"/>
              </a:spcAft>
              <a:buClr>
                <a:srgbClr val="58534F"/>
              </a:buClr>
              <a:buSzPts val="1820"/>
              <a:buFont typeface="Nunito Light"/>
              <a:buChar char="❖"/>
            </a:pPr>
            <a:r>
              <a:rPr lang="en-US" sz="2600" u="sng" dirty="0">
                <a:solidFill>
                  <a:srgbClr val="58534F"/>
                </a:solidFill>
                <a:latin typeface="Noto Sans"/>
                <a:ea typeface="Noto Sans"/>
                <a:cs typeface="Noto Sans"/>
                <a:sym typeface="Noto Sans"/>
                <a:hlinkClick r:id="rId5">
                  <a:extLst>
                    <a:ext uri="{A12FA001-AC4F-418D-AE19-62706E023703}">
                      <ahyp:hlinkClr xmlns:ahyp="http://schemas.microsoft.com/office/drawing/2018/hyperlinkcolor" val="tx"/>
                    </a:ext>
                  </a:extLst>
                </a:hlinkClick>
              </a:rPr>
              <a:t>Office of Special Education Programs (OSEP) Results Driving Accountability (RDA)</a:t>
            </a:r>
            <a:endParaRPr lang="en-US" sz="2600" dirty="0">
              <a:solidFill>
                <a:srgbClr val="58534F"/>
              </a:solidFill>
              <a:latin typeface="Noto Sans"/>
              <a:ea typeface="Noto Sans"/>
              <a:cs typeface="Noto Sans"/>
              <a:sym typeface="Noto Sans"/>
            </a:endParaRPr>
          </a:p>
          <a:p>
            <a:pPr marL="719999" lvl="1" indent="-286001" algn="l" rtl="0">
              <a:spcBef>
                <a:spcPts val="1008"/>
              </a:spcBef>
              <a:spcAft>
                <a:spcPts val="0"/>
              </a:spcAft>
              <a:buClr>
                <a:srgbClr val="58534F"/>
              </a:buClr>
              <a:buSzPts val="1680"/>
              <a:buFont typeface="Nunito Light"/>
              <a:buChar char="➢"/>
            </a:pPr>
            <a:r>
              <a:rPr lang="en-US" sz="2400" dirty="0">
                <a:solidFill>
                  <a:srgbClr val="58534F"/>
                </a:solidFill>
                <a:latin typeface="Noto Sans"/>
                <a:ea typeface="Noto Sans"/>
                <a:cs typeface="Noto Sans"/>
                <a:sym typeface="Noto Sans"/>
              </a:rPr>
              <a:t>“OSEP believes it is critical that their resources be aligned to support improved educational results and </a:t>
            </a:r>
            <a:r>
              <a:rPr lang="en-US" sz="2400" b="1" dirty="0">
                <a:solidFill>
                  <a:srgbClr val="58534F"/>
                </a:solidFill>
                <a:latin typeface="Noto Sans"/>
                <a:ea typeface="Noto Sans"/>
                <a:cs typeface="Noto Sans"/>
                <a:sym typeface="Noto Sans"/>
              </a:rPr>
              <a:t>functional outcomes for children with disabilities </a:t>
            </a:r>
            <a:r>
              <a:rPr lang="en-US" sz="2400" dirty="0">
                <a:solidFill>
                  <a:srgbClr val="58534F"/>
                </a:solidFill>
                <a:latin typeface="Noto Sans"/>
                <a:ea typeface="Noto Sans"/>
                <a:cs typeface="Noto Sans"/>
                <a:sym typeface="Noto Sans"/>
              </a:rPr>
              <a:t>and to that end, are designing a system that maximizes resources.” – </a:t>
            </a:r>
            <a:r>
              <a:rPr lang="en-US" sz="2400" u="sng" dirty="0">
                <a:solidFill>
                  <a:srgbClr val="58534F"/>
                </a:solidFill>
                <a:latin typeface="Noto Sans"/>
                <a:ea typeface="Noto Sans"/>
                <a:cs typeface="Noto Sans"/>
                <a:sym typeface="Noto Sans"/>
                <a:hlinkClick r:id="rId6">
                  <a:extLst>
                    <a:ext uri="{A12FA001-AC4F-418D-AE19-62706E023703}">
                      <ahyp:hlinkClr xmlns:ahyp="http://schemas.microsoft.com/office/drawing/2018/hyperlinkcolor" val="tx"/>
                    </a:ext>
                  </a:extLst>
                </a:hlinkClick>
              </a:rPr>
              <a:t>parentcenterhub.org</a:t>
            </a:r>
            <a:endParaRPr lang="en-US" sz="2400" dirty="0">
              <a:solidFill>
                <a:srgbClr val="58534F"/>
              </a:solidFill>
              <a:latin typeface="Noto Sans"/>
              <a:ea typeface="Noto Sans"/>
              <a:cs typeface="Noto Sans"/>
              <a:sym typeface="Noto Sans"/>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675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68D-075C-AE93-089C-30F680EA5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FB606-B37D-385C-413A-DD9992A66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05186-750B-CB3A-970F-354993960C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0142B-3BFD-6673-7DFB-8B749856A2F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97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F59D-EBFE-1FBA-D4E1-ECC53351A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90658-D2EE-B079-02FF-9120AE522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0F42B-4976-3FA7-AFFB-463BEF42DC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5E2685-E3C6-5151-B088-91E313D0448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933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AB194-2064-83A8-A5A1-DDA617A47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5085E-E169-A345-60C8-5ED8FD65D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5056E-CB2F-6B14-ACA7-E453B6058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80F32-B15E-A9F3-E86A-A4D13FEF2CA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353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74D8-C8E0-9D74-8373-1FA0FCBDD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3CD14-B177-FFE4-522F-B589B2502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CAB7-EFD0-5ED2-F259-4C230BAF2EE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2400" dirty="0"/>
              <a:t>Poll and Discuss</a:t>
            </a:r>
          </a:p>
          <a:p>
            <a:pPr marL="0" lvl="0" indent="0" algn="l" rtl="0">
              <a:lnSpc>
                <a:spcPct val="100000"/>
              </a:lnSpc>
              <a:spcBef>
                <a:spcPts val="0"/>
              </a:spcBef>
              <a:spcAft>
                <a:spcPts val="0"/>
              </a:spcAft>
              <a:buSzPts val="1400"/>
              <a:buNone/>
            </a:pPr>
            <a:endParaRPr lang="en-US" sz="2400" dirty="0"/>
          </a:p>
          <a:p>
            <a:pPr marL="342900" lvl="0" indent="-279965" algn="l" rtl="0">
              <a:lnSpc>
                <a:spcPct val="110000"/>
              </a:lnSpc>
              <a:spcBef>
                <a:spcPts val="0"/>
              </a:spcBef>
              <a:spcAft>
                <a:spcPts val="0"/>
              </a:spcAft>
              <a:buClr>
                <a:srgbClr val="58534F"/>
              </a:buClr>
              <a:buSzPts val="1200"/>
              <a:buFont typeface="Noto Sans"/>
              <a:buChar char="◈"/>
            </a:pPr>
            <a:r>
              <a:rPr lang="en-US" sz="2400" dirty="0">
                <a:solidFill>
                  <a:srgbClr val="58534F"/>
                </a:solidFill>
                <a:latin typeface="Arial"/>
                <a:ea typeface="Arial"/>
                <a:cs typeface="Arial"/>
                <a:sym typeface="Arial"/>
              </a:rPr>
              <a:t>Focus on meaningful independent living skills; build into everyday routines</a:t>
            </a:r>
          </a:p>
          <a:p>
            <a:pPr marL="342900" lvl="0" indent="-279965" algn="l" rtl="0">
              <a:lnSpc>
                <a:spcPct val="110000"/>
              </a:lnSpc>
              <a:spcBef>
                <a:spcPts val="1060"/>
              </a:spcBef>
              <a:spcAft>
                <a:spcPts val="0"/>
              </a:spcAft>
              <a:buClr>
                <a:srgbClr val="58534F"/>
              </a:buClr>
              <a:buSzPts val="1200"/>
              <a:buFont typeface="Noto Sans"/>
              <a:buChar char="◈"/>
            </a:pPr>
            <a:r>
              <a:rPr lang="en-US" sz="2400" dirty="0">
                <a:solidFill>
                  <a:srgbClr val="58534F"/>
                </a:solidFill>
                <a:latin typeface="Arial"/>
                <a:ea typeface="Arial"/>
                <a:cs typeface="Arial"/>
                <a:sym typeface="Arial"/>
              </a:rPr>
              <a:t>Lunch lessons with and without peers (funding)</a:t>
            </a:r>
          </a:p>
          <a:p>
            <a:pPr marL="342900" lvl="0" indent="-279965" algn="l" rtl="0">
              <a:lnSpc>
                <a:spcPct val="110000"/>
              </a:lnSpc>
              <a:spcBef>
                <a:spcPts val="1060"/>
              </a:spcBef>
              <a:spcAft>
                <a:spcPts val="0"/>
              </a:spcAft>
              <a:buClr>
                <a:srgbClr val="58534F"/>
              </a:buClr>
              <a:buSzPts val="1200"/>
              <a:buFont typeface="Noto Sans"/>
              <a:buChar char="◈"/>
            </a:pPr>
            <a:r>
              <a:rPr lang="en-US" sz="2400" dirty="0">
                <a:solidFill>
                  <a:srgbClr val="58534F"/>
                </a:solidFill>
                <a:latin typeface="Arial"/>
                <a:ea typeface="Arial"/>
                <a:cs typeface="Arial"/>
                <a:sym typeface="Arial"/>
              </a:rPr>
              <a:t>Signature practice daily (on every assignment?)</a:t>
            </a:r>
          </a:p>
          <a:p>
            <a:pPr marL="342900" lvl="0" indent="-279965" algn="l" rtl="0">
              <a:lnSpc>
                <a:spcPct val="110000"/>
              </a:lnSpc>
              <a:spcBef>
                <a:spcPts val="1060"/>
              </a:spcBef>
              <a:spcAft>
                <a:spcPts val="0"/>
              </a:spcAft>
              <a:buClr>
                <a:srgbClr val="58534F"/>
              </a:buClr>
              <a:buSzPts val="1200"/>
              <a:buFont typeface="Noto Sans"/>
              <a:buChar char="◈"/>
            </a:pPr>
            <a:r>
              <a:rPr lang="en-US" sz="2400" dirty="0">
                <a:solidFill>
                  <a:srgbClr val="58534F"/>
                </a:solidFill>
                <a:latin typeface="Arial"/>
                <a:ea typeface="Arial"/>
                <a:cs typeface="Arial"/>
                <a:sym typeface="Arial"/>
              </a:rPr>
              <a:t>Combine ECC goals with other service providers (collaboration)</a:t>
            </a:r>
          </a:p>
          <a:p>
            <a:pPr marL="342900" lvl="0" indent="-279965" algn="l" rtl="0">
              <a:lnSpc>
                <a:spcPct val="110000"/>
              </a:lnSpc>
              <a:spcBef>
                <a:spcPts val="1060"/>
              </a:spcBef>
              <a:spcAft>
                <a:spcPts val="0"/>
              </a:spcAft>
              <a:buClr>
                <a:srgbClr val="58534F"/>
              </a:buClr>
              <a:buSzPts val="1200"/>
              <a:buFont typeface="Noto Sans"/>
              <a:buChar char="◈"/>
            </a:pPr>
            <a:r>
              <a:rPr lang="en-US" sz="2400" i="1" dirty="0">
                <a:solidFill>
                  <a:srgbClr val="58534F"/>
                </a:solidFill>
                <a:latin typeface="Arial"/>
                <a:ea typeface="Arial"/>
                <a:cs typeface="Arial"/>
                <a:sym typeface="Arial"/>
              </a:rPr>
              <a:t>Continue the brainstorm in discussion…</a:t>
            </a:r>
            <a:endParaRPr lang="en-US" sz="2400" dirty="0">
              <a:solidFill>
                <a:srgbClr val="58534F"/>
              </a:solidFill>
              <a:latin typeface="Arial"/>
              <a:ea typeface="Arial"/>
              <a:cs typeface="Arial"/>
              <a:sym typeface="Arial"/>
            </a:endParaRPr>
          </a:p>
          <a:p>
            <a:endParaRPr lang="en-US" dirty="0"/>
          </a:p>
        </p:txBody>
      </p:sp>
      <p:sp>
        <p:nvSpPr>
          <p:cNvPr id="4" name="Slide Number Placeholder 3">
            <a:extLst>
              <a:ext uri="{FF2B5EF4-FFF2-40B4-BE49-F238E27FC236}">
                <a16:creationId xmlns:a16="http://schemas.microsoft.com/office/drawing/2014/main" id="{05478FC7-F813-BB27-E20E-E64A7D607F4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88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5075B-CAC5-281D-11AC-619F8C4A4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0689C-731A-2558-F361-C5964026C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53B2B-0F25-878B-B510-9F28650F91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54DDB8-516D-6EA7-3123-56D8EF5B48E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50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647E-1B72-9AF2-EB10-B3AB382E41B9}"/>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E2F8F3-8A5C-3FD0-2475-0212FCCD3E72}"/>
              </a:ext>
            </a:extLst>
          </p:cNvPr>
          <p:cNvSpPr>
            <a:spLocks noGrp="1"/>
          </p:cNvSpPr>
          <p:nvPr>
            <p:ph sz="quarter" idx="10"/>
          </p:nvPr>
        </p:nvSpPr>
        <p:spPr>
          <a:xfrm>
            <a:off x="847725" y="1906588"/>
            <a:ext cx="2095500" cy="152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15633EB-FB61-88AF-0FAD-84B838CE2D86}"/>
              </a:ext>
            </a:extLst>
          </p:cNvPr>
          <p:cNvSpPr>
            <a:spLocks noGrp="1"/>
          </p:cNvSpPr>
          <p:nvPr>
            <p:ph sz="quarter" idx="11"/>
          </p:nvPr>
        </p:nvSpPr>
        <p:spPr>
          <a:xfrm>
            <a:off x="3613150" y="1906588"/>
            <a:ext cx="2482850" cy="16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1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6">
    <p:spTree>
      <p:nvGrpSpPr>
        <p:cNvPr id="1" name="Shape 1141"/>
        <p:cNvGrpSpPr/>
        <p:nvPr/>
      </p:nvGrpSpPr>
      <p:grpSpPr>
        <a:xfrm>
          <a:off x="0" y="0"/>
          <a:ext cx="0" cy="0"/>
          <a:chOff x="0" y="0"/>
          <a:chExt cx="0" cy="0"/>
        </a:xfrm>
      </p:grpSpPr>
      <p:grpSp>
        <p:nvGrpSpPr>
          <p:cNvPr id="1142" name="Google Shape;1142;g2e9c2fbb763_0_1251"/>
          <p:cNvGrpSpPr/>
          <p:nvPr/>
        </p:nvGrpSpPr>
        <p:grpSpPr>
          <a:xfrm>
            <a:off x="-11600" y="5000"/>
            <a:ext cx="12214895" cy="6880228"/>
            <a:chOff x="-8700" y="3750"/>
            <a:chExt cx="9161400" cy="5160300"/>
          </a:xfrm>
        </p:grpSpPr>
        <p:grpSp>
          <p:nvGrpSpPr>
            <p:cNvPr id="1143" name="Google Shape;1143;g2e9c2fbb763_0_1251"/>
            <p:cNvGrpSpPr/>
            <p:nvPr/>
          </p:nvGrpSpPr>
          <p:grpSpPr>
            <a:xfrm>
              <a:off x="334175" y="3750"/>
              <a:ext cx="8475647" cy="5160300"/>
              <a:chOff x="334175" y="3750"/>
              <a:chExt cx="8475647" cy="5160300"/>
            </a:xfrm>
          </p:grpSpPr>
          <p:cxnSp>
            <p:nvCxnSpPr>
              <p:cNvPr id="1144" name="Google Shape;1144;g2e9c2fbb763_0_1251"/>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45" name="Google Shape;1145;g2e9c2fbb763_0_1251"/>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46" name="Google Shape;1146;g2e9c2fbb763_0_1251"/>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47" name="Google Shape;1147;g2e9c2fbb763_0_1251"/>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48" name="Google Shape;1148;g2e9c2fbb763_0_1251"/>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49" name="Google Shape;1149;g2e9c2fbb763_0_1251"/>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0" name="Google Shape;1150;g2e9c2fbb763_0_1251"/>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1" name="Google Shape;1151;g2e9c2fbb763_0_1251"/>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2" name="Google Shape;1152;g2e9c2fbb763_0_1251"/>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3" name="Google Shape;1153;g2e9c2fbb763_0_1251"/>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4" name="Google Shape;1154;g2e9c2fbb763_0_1251"/>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5" name="Google Shape;1155;g2e9c2fbb763_0_1251"/>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6" name="Google Shape;1156;g2e9c2fbb763_0_1251"/>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7" name="Google Shape;1157;g2e9c2fbb763_0_1251"/>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8" name="Google Shape;1158;g2e9c2fbb763_0_1251"/>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59" name="Google Shape;1159;g2e9c2fbb763_0_1251"/>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0" name="Google Shape;1160;g2e9c2fbb763_0_1251"/>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1" name="Google Shape;1161;g2e9c2fbb763_0_1251"/>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2" name="Google Shape;1162;g2e9c2fbb763_0_1251"/>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3" name="Google Shape;1163;g2e9c2fbb763_0_1251"/>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4" name="Google Shape;1164;g2e9c2fbb763_0_1251"/>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5" name="Google Shape;1165;g2e9c2fbb763_0_1251"/>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6" name="Google Shape;1166;g2e9c2fbb763_0_1251"/>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7" name="Google Shape;1167;g2e9c2fbb763_0_1251"/>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68" name="Google Shape;1168;g2e9c2fbb763_0_1251"/>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169" name="Google Shape;1169;g2e9c2fbb763_0_1251"/>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170" name="Google Shape;1170;g2e9c2fbb763_0_1251"/>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71" name="Google Shape;1171;g2e9c2fbb763_0_1251"/>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72" name="Google Shape;1172;g2e9c2fbb763_0_1251"/>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73" name="Google Shape;1173;g2e9c2fbb763_0_1251"/>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74" name="Google Shape;1174;g2e9c2fbb763_0_1251"/>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75" name="Google Shape;1175;g2e9c2fbb763_0_1251"/>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76" name="Google Shape;1176;g2e9c2fbb763_0_1251"/>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77" name="Google Shape;1177;g2e9c2fbb763_0_1251"/>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78" name="Google Shape;1178;g2e9c2fbb763_0_1251"/>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79" name="Google Shape;1179;g2e9c2fbb763_0_1251"/>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80" name="Google Shape;1180;g2e9c2fbb763_0_1251"/>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181" name="Google Shape;1181;g2e9c2fbb763_0_1251"/>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182" name="Google Shape;1182;g2e9c2fbb763_0_1251"/>
          <p:cNvGrpSpPr/>
          <p:nvPr/>
        </p:nvGrpSpPr>
        <p:grpSpPr>
          <a:xfrm>
            <a:off x="366960" y="155443"/>
            <a:ext cx="11208514" cy="6320342"/>
            <a:chOff x="155350" y="201563"/>
            <a:chExt cx="8686750" cy="4740375"/>
          </a:xfrm>
        </p:grpSpPr>
        <p:sp>
          <p:nvSpPr>
            <p:cNvPr id="1183" name="Google Shape;1183;g2e9c2fbb763_0_1251"/>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g2e9c2fbb763_0_1251"/>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5" name="Google Shape;1185;g2e9c2fbb763_0_1251"/>
            <p:cNvGrpSpPr/>
            <p:nvPr/>
          </p:nvGrpSpPr>
          <p:grpSpPr>
            <a:xfrm>
              <a:off x="155350" y="382538"/>
              <a:ext cx="8686750" cy="4559400"/>
              <a:chOff x="155350" y="382538"/>
              <a:chExt cx="8686750" cy="4559400"/>
            </a:xfrm>
          </p:grpSpPr>
          <p:sp>
            <p:nvSpPr>
              <p:cNvPr id="1186" name="Google Shape;1186;g2e9c2fbb763_0_1251"/>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7" name="Google Shape;1187;g2e9c2fbb763_0_1251"/>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188" name="Google Shape;1188;g2e9c2fbb763_0_1251"/>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userDrawn="1">
  <p:cSld name="CUSTOM_5">
    <p:spTree>
      <p:nvGrpSpPr>
        <p:cNvPr id="1" name="Shape 1196"/>
        <p:cNvGrpSpPr/>
        <p:nvPr/>
      </p:nvGrpSpPr>
      <p:grpSpPr>
        <a:xfrm>
          <a:off x="0" y="0"/>
          <a:ext cx="0" cy="0"/>
          <a:chOff x="0" y="0"/>
          <a:chExt cx="0" cy="0"/>
        </a:xfrm>
      </p:grpSpPr>
      <p:grpSp>
        <p:nvGrpSpPr>
          <p:cNvPr id="1197" name="Google Shape;1197;g2e9c2fbb763_0_1306"/>
          <p:cNvGrpSpPr/>
          <p:nvPr/>
        </p:nvGrpSpPr>
        <p:grpSpPr>
          <a:xfrm>
            <a:off x="-11600" y="5000"/>
            <a:ext cx="12214895" cy="6880228"/>
            <a:chOff x="-8700" y="3750"/>
            <a:chExt cx="9161400" cy="5160300"/>
          </a:xfrm>
        </p:grpSpPr>
        <p:grpSp>
          <p:nvGrpSpPr>
            <p:cNvPr id="1198" name="Google Shape;1198;g2e9c2fbb763_0_1306"/>
            <p:cNvGrpSpPr/>
            <p:nvPr/>
          </p:nvGrpSpPr>
          <p:grpSpPr>
            <a:xfrm>
              <a:off x="334175" y="3750"/>
              <a:ext cx="8475647" cy="5160300"/>
              <a:chOff x="334175" y="3750"/>
              <a:chExt cx="8475647" cy="5160300"/>
            </a:xfrm>
          </p:grpSpPr>
          <p:cxnSp>
            <p:nvCxnSpPr>
              <p:cNvPr id="1199" name="Google Shape;1199;g2e9c2fbb763_0_1306"/>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0" name="Google Shape;1200;g2e9c2fbb763_0_1306"/>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1" name="Google Shape;1201;g2e9c2fbb763_0_1306"/>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2" name="Google Shape;1202;g2e9c2fbb763_0_1306"/>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3" name="Google Shape;1203;g2e9c2fbb763_0_1306"/>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4" name="Google Shape;1204;g2e9c2fbb763_0_1306"/>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5" name="Google Shape;1205;g2e9c2fbb763_0_1306"/>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6" name="Google Shape;1206;g2e9c2fbb763_0_1306"/>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7" name="Google Shape;1207;g2e9c2fbb763_0_1306"/>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8" name="Google Shape;1208;g2e9c2fbb763_0_1306"/>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09" name="Google Shape;1209;g2e9c2fbb763_0_1306"/>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0" name="Google Shape;1210;g2e9c2fbb763_0_1306"/>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1" name="Google Shape;1211;g2e9c2fbb763_0_1306"/>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2" name="Google Shape;1212;g2e9c2fbb763_0_1306"/>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3" name="Google Shape;1213;g2e9c2fbb763_0_1306"/>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4" name="Google Shape;1214;g2e9c2fbb763_0_1306"/>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5" name="Google Shape;1215;g2e9c2fbb763_0_1306"/>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6" name="Google Shape;1216;g2e9c2fbb763_0_1306"/>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7" name="Google Shape;1217;g2e9c2fbb763_0_1306"/>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8" name="Google Shape;1218;g2e9c2fbb763_0_1306"/>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9" name="Google Shape;1219;g2e9c2fbb763_0_1306"/>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20" name="Google Shape;1220;g2e9c2fbb763_0_1306"/>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21" name="Google Shape;1221;g2e9c2fbb763_0_1306"/>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22" name="Google Shape;1222;g2e9c2fbb763_0_1306"/>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23" name="Google Shape;1223;g2e9c2fbb763_0_1306"/>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224" name="Google Shape;1224;g2e9c2fbb763_0_1306"/>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225" name="Google Shape;1225;g2e9c2fbb763_0_1306"/>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26" name="Google Shape;1226;g2e9c2fbb763_0_1306"/>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27" name="Google Shape;1227;g2e9c2fbb763_0_1306"/>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28" name="Google Shape;1228;g2e9c2fbb763_0_1306"/>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29" name="Google Shape;1229;g2e9c2fbb763_0_1306"/>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30" name="Google Shape;1230;g2e9c2fbb763_0_1306"/>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31" name="Google Shape;1231;g2e9c2fbb763_0_1306"/>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32" name="Google Shape;1232;g2e9c2fbb763_0_1306"/>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33" name="Google Shape;1233;g2e9c2fbb763_0_1306"/>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34" name="Google Shape;1234;g2e9c2fbb763_0_1306"/>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35" name="Google Shape;1235;g2e9c2fbb763_0_1306"/>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236" name="Google Shape;1236;g2e9c2fbb763_0_1306"/>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237" name="Google Shape;1237;g2e9c2fbb763_0_1306"/>
          <p:cNvGrpSpPr/>
          <p:nvPr/>
        </p:nvGrpSpPr>
        <p:grpSpPr>
          <a:xfrm>
            <a:off x="366960" y="155443"/>
            <a:ext cx="11208514" cy="6320342"/>
            <a:chOff x="155350" y="201563"/>
            <a:chExt cx="8686750" cy="4740375"/>
          </a:xfrm>
        </p:grpSpPr>
        <p:sp>
          <p:nvSpPr>
            <p:cNvPr id="1238" name="Google Shape;1238;g2e9c2fbb763_0_1306"/>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g2e9c2fbb763_0_1306"/>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0" name="Google Shape;1240;g2e9c2fbb763_0_1306"/>
            <p:cNvGrpSpPr/>
            <p:nvPr/>
          </p:nvGrpSpPr>
          <p:grpSpPr>
            <a:xfrm>
              <a:off x="155350" y="382538"/>
              <a:ext cx="8686750" cy="4559400"/>
              <a:chOff x="155350" y="382538"/>
              <a:chExt cx="8686750" cy="4559400"/>
            </a:xfrm>
          </p:grpSpPr>
          <p:sp>
            <p:nvSpPr>
              <p:cNvPr id="1241" name="Google Shape;1241;g2e9c2fbb763_0_1306"/>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2" name="Google Shape;1242;g2e9c2fbb763_0_1306"/>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243" name="Google Shape;1243;g2e9c2fbb763_0_1306"/>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userDrawn="1">
  <p:cSld name="CUSTOM_4">
    <p:spTree>
      <p:nvGrpSpPr>
        <p:cNvPr id="1" name="Shape 933"/>
        <p:cNvGrpSpPr/>
        <p:nvPr/>
      </p:nvGrpSpPr>
      <p:grpSpPr>
        <a:xfrm>
          <a:off x="0" y="0"/>
          <a:ext cx="0" cy="0"/>
          <a:chOff x="0" y="0"/>
          <a:chExt cx="0" cy="0"/>
        </a:xfrm>
      </p:grpSpPr>
      <p:grpSp>
        <p:nvGrpSpPr>
          <p:cNvPr id="934" name="Google Shape;934;g2e9c2fbb763_0_986"/>
          <p:cNvGrpSpPr/>
          <p:nvPr/>
        </p:nvGrpSpPr>
        <p:grpSpPr>
          <a:xfrm>
            <a:off x="-11600" y="5000"/>
            <a:ext cx="12214895" cy="6880228"/>
            <a:chOff x="-8700" y="3750"/>
            <a:chExt cx="9161400" cy="5160300"/>
          </a:xfrm>
        </p:grpSpPr>
        <p:grpSp>
          <p:nvGrpSpPr>
            <p:cNvPr id="935" name="Google Shape;935;g2e9c2fbb763_0_986"/>
            <p:cNvGrpSpPr/>
            <p:nvPr/>
          </p:nvGrpSpPr>
          <p:grpSpPr>
            <a:xfrm>
              <a:off x="334175" y="3750"/>
              <a:ext cx="8475647" cy="5160300"/>
              <a:chOff x="334175" y="3750"/>
              <a:chExt cx="8475647" cy="5160300"/>
            </a:xfrm>
          </p:grpSpPr>
          <p:cxnSp>
            <p:nvCxnSpPr>
              <p:cNvPr id="936" name="Google Shape;936;g2e9c2fbb763_0_986"/>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37" name="Google Shape;937;g2e9c2fbb763_0_986"/>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38" name="Google Shape;938;g2e9c2fbb763_0_986"/>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39" name="Google Shape;939;g2e9c2fbb763_0_986"/>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0" name="Google Shape;940;g2e9c2fbb763_0_986"/>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1" name="Google Shape;941;g2e9c2fbb763_0_986"/>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2" name="Google Shape;942;g2e9c2fbb763_0_986"/>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3" name="Google Shape;943;g2e9c2fbb763_0_986"/>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4" name="Google Shape;944;g2e9c2fbb763_0_986"/>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5" name="Google Shape;945;g2e9c2fbb763_0_986"/>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6" name="Google Shape;946;g2e9c2fbb763_0_986"/>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7" name="Google Shape;947;g2e9c2fbb763_0_986"/>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8" name="Google Shape;948;g2e9c2fbb763_0_986"/>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49" name="Google Shape;949;g2e9c2fbb763_0_986"/>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0" name="Google Shape;950;g2e9c2fbb763_0_986"/>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1" name="Google Shape;951;g2e9c2fbb763_0_986"/>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2" name="Google Shape;952;g2e9c2fbb763_0_986"/>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3" name="Google Shape;953;g2e9c2fbb763_0_986"/>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4" name="Google Shape;954;g2e9c2fbb763_0_986"/>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5" name="Google Shape;955;g2e9c2fbb763_0_986"/>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6" name="Google Shape;956;g2e9c2fbb763_0_986"/>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7" name="Google Shape;957;g2e9c2fbb763_0_986"/>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8" name="Google Shape;958;g2e9c2fbb763_0_986"/>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59" name="Google Shape;959;g2e9c2fbb763_0_986"/>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60" name="Google Shape;960;g2e9c2fbb763_0_986"/>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961" name="Google Shape;961;g2e9c2fbb763_0_986"/>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962" name="Google Shape;962;g2e9c2fbb763_0_986"/>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963" name="Google Shape;963;g2e9c2fbb763_0_986"/>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964" name="Google Shape;964;g2e9c2fbb763_0_986"/>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965" name="Google Shape;965;g2e9c2fbb763_0_986"/>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966" name="Google Shape;966;g2e9c2fbb763_0_986"/>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967" name="Google Shape;967;g2e9c2fbb763_0_986"/>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968" name="Google Shape;968;g2e9c2fbb763_0_986"/>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969" name="Google Shape;969;g2e9c2fbb763_0_986"/>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970" name="Google Shape;970;g2e9c2fbb763_0_986"/>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971" name="Google Shape;971;g2e9c2fbb763_0_986"/>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972" name="Google Shape;972;g2e9c2fbb763_0_986"/>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973" name="Google Shape;973;g2e9c2fbb763_0_986"/>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974" name="Google Shape;974;g2e9c2fbb763_0_986"/>
          <p:cNvGrpSpPr/>
          <p:nvPr/>
        </p:nvGrpSpPr>
        <p:grpSpPr>
          <a:xfrm>
            <a:off x="366960" y="155443"/>
            <a:ext cx="11208514" cy="6320342"/>
            <a:chOff x="155350" y="201563"/>
            <a:chExt cx="8686750" cy="4740375"/>
          </a:xfrm>
        </p:grpSpPr>
        <p:sp>
          <p:nvSpPr>
            <p:cNvPr id="975" name="Google Shape;975;g2e9c2fbb763_0_986"/>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2e9c2fbb763_0_986"/>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7" name="Google Shape;977;g2e9c2fbb763_0_986"/>
            <p:cNvGrpSpPr/>
            <p:nvPr/>
          </p:nvGrpSpPr>
          <p:grpSpPr>
            <a:xfrm>
              <a:off x="155350" y="382538"/>
              <a:ext cx="8686750" cy="4559400"/>
              <a:chOff x="155350" y="382538"/>
              <a:chExt cx="8686750" cy="4559400"/>
            </a:xfrm>
          </p:grpSpPr>
          <p:sp>
            <p:nvSpPr>
              <p:cNvPr id="978" name="Google Shape;978;g2e9c2fbb763_0_986"/>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9" name="Google Shape;979;g2e9c2fbb763_0_986"/>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980" name="Google Shape;980;g2e9c2fbb763_0_986"/>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userDrawn="1">
  <p:cSld name="TITLE_AND_TWO_COLUMNS_1_1_1">
    <p:spTree>
      <p:nvGrpSpPr>
        <p:cNvPr id="1" name="Shape 1087"/>
        <p:cNvGrpSpPr/>
        <p:nvPr/>
      </p:nvGrpSpPr>
      <p:grpSpPr>
        <a:xfrm>
          <a:off x="0" y="0"/>
          <a:ext cx="0" cy="0"/>
          <a:chOff x="0" y="0"/>
          <a:chExt cx="0" cy="0"/>
        </a:xfrm>
      </p:grpSpPr>
      <p:grpSp>
        <p:nvGrpSpPr>
          <p:cNvPr id="1088" name="Google Shape;1088;g2e9c2fbb763_0_1197"/>
          <p:cNvGrpSpPr/>
          <p:nvPr/>
        </p:nvGrpSpPr>
        <p:grpSpPr>
          <a:xfrm>
            <a:off x="-11600" y="5000"/>
            <a:ext cx="12214895" cy="6880228"/>
            <a:chOff x="-8700" y="3750"/>
            <a:chExt cx="9161400" cy="5160300"/>
          </a:xfrm>
        </p:grpSpPr>
        <p:grpSp>
          <p:nvGrpSpPr>
            <p:cNvPr id="1089" name="Google Shape;1089;g2e9c2fbb763_0_1197"/>
            <p:cNvGrpSpPr/>
            <p:nvPr/>
          </p:nvGrpSpPr>
          <p:grpSpPr>
            <a:xfrm>
              <a:off x="334175" y="3750"/>
              <a:ext cx="8475647" cy="5160300"/>
              <a:chOff x="334175" y="3750"/>
              <a:chExt cx="8475647" cy="5160300"/>
            </a:xfrm>
          </p:grpSpPr>
          <p:cxnSp>
            <p:nvCxnSpPr>
              <p:cNvPr id="1090" name="Google Shape;1090;g2e9c2fbb763_0_1197"/>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1" name="Google Shape;1091;g2e9c2fbb763_0_1197"/>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2" name="Google Shape;1092;g2e9c2fbb763_0_1197"/>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3" name="Google Shape;1093;g2e9c2fbb763_0_1197"/>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4" name="Google Shape;1094;g2e9c2fbb763_0_1197"/>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5" name="Google Shape;1095;g2e9c2fbb763_0_1197"/>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6" name="Google Shape;1096;g2e9c2fbb763_0_1197"/>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7" name="Google Shape;1097;g2e9c2fbb763_0_1197"/>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8" name="Google Shape;1098;g2e9c2fbb763_0_1197"/>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99" name="Google Shape;1099;g2e9c2fbb763_0_1197"/>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0" name="Google Shape;1100;g2e9c2fbb763_0_1197"/>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1" name="Google Shape;1101;g2e9c2fbb763_0_1197"/>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2" name="Google Shape;1102;g2e9c2fbb763_0_1197"/>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3" name="Google Shape;1103;g2e9c2fbb763_0_1197"/>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4" name="Google Shape;1104;g2e9c2fbb763_0_1197"/>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5" name="Google Shape;1105;g2e9c2fbb763_0_1197"/>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6" name="Google Shape;1106;g2e9c2fbb763_0_1197"/>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7" name="Google Shape;1107;g2e9c2fbb763_0_1197"/>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8" name="Google Shape;1108;g2e9c2fbb763_0_1197"/>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09" name="Google Shape;1109;g2e9c2fbb763_0_1197"/>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10" name="Google Shape;1110;g2e9c2fbb763_0_1197"/>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11" name="Google Shape;1111;g2e9c2fbb763_0_1197"/>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12" name="Google Shape;1112;g2e9c2fbb763_0_1197"/>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13" name="Google Shape;1113;g2e9c2fbb763_0_1197"/>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114" name="Google Shape;1114;g2e9c2fbb763_0_1197"/>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115" name="Google Shape;1115;g2e9c2fbb763_0_1197"/>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116" name="Google Shape;1116;g2e9c2fbb763_0_1197"/>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17" name="Google Shape;1117;g2e9c2fbb763_0_1197"/>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18" name="Google Shape;1118;g2e9c2fbb763_0_1197"/>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19" name="Google Shape;1119;g2e9c2fbb763_0_1197"/>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120" name="Google Shape;1120;g2e9c2fbb763_0_1197"/>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21" name="Google Shape;1121;g2e9c2fbb763_0_1197"/>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22" name="Google Shape;1122;g2e9c2fbb763_0_1197"/>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23" name="Google Shape;1123;g2e9c2fbb763_0_1197"/>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124" name="Google Shape;1124;g2e9c2fbb763_0_1197"/>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25" name="Google Shape;1125;g2e9c2fbb763_0_1197"/>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126" name="Google Shape;1126;g2e9c2fbb763_0_1197"/>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127" name="Google Shape;1127;g2e9c2fbb763_0_1197"/>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128" name="Google Shape;1128;g2e9c2fbb763_0_1197"/>
          <p:cNvGrpSpPr/>
          <p:nvPr/>
        </p:nvGrpSpPr>
        <p:grpSpPr>
          <a:xfrm>
            <a:off x="366960" y="155443"/>
            <a:ext cx="11208514" cy="6320342"/>
            <a:chOff x="155350" y="201563"/>
            <a:chExt cx="8686750" cy="4740375"/>
          </a:xfrm>
        </p:grpSpPr>
        <p:sp>
          <p:nvSpPr>
            <p:cNvPr id="1129" name="Google Shape;1129;g2e9c2fbb763_0_1197"/>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g2e9c2fbb763_0_1197"/>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g2e9c2fbb763_0_1197"/>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2" name="Google Shape;1132;g2e9c2fbb763_0_1197"/>
            <p:cNvGrpSpPr/>
            <p:nvPr/>
          </p:nvGrpSpPr>
          <p:grpSpPr>
            <a:xfrm>
              <a:off x="155350" y="382538"/>
              <a:ext cx="8686750" cy="4559400"/>
              <a:chOff x="155350" y="382538"/>
              <a:chExt cx="8686750" cy="4559400"/>
            </a:xfrm>
          </p:grpSpPr>
          <p:sp>
            <p:nvSpPr>
              <p:cNvPr id="1133" name="Google Shape;1133;g2e9c2fbb763_0_1197"/>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4" name="Google Shape;1134;g2e9c2fbb763_0_1197"/>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135" name="Google Shape;1135;g2e9c2fbb763_0_1197"/>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userDrawn="1">
  <p:cSld name="CUSTOM_4_1">
    <p:spTree>
      <p:nvGrpSpPr>
        <p:cNvPr id="1" name="Shape 983"/>
        <p:cNvGrpSpPr/>
        <p:nvPr/>
      </p:nvGrpSpPr>
      <p:grpSpPr>
        <a:xfrm>
          <a:off x="0" y="0"/>
          <a:ext cx="0" cy="0"/>
          <a:chOff x="0" y="0"/>
          <a:chExt cx="0" cy="0"/>
        </a:xfrm>
      </p:grpSpPr>
      <p:grpSp>
        <p:nvGrpSpPr>
          <p:cNvPr id="984" name="Google Shape;984;g2e9c2fbb763_0_1036"/>
          <p:cNvGrpSpPr/>
          <p:nvPr/>
        </p:nvGrpSpPr>
        <p:grpSpPr>
          <a:xfrm>
            <a:off x="-11600" y="5000"/>
            <a:ext cx="12214895" cy="6880228"/>
            <a:chOff x="-8700" y="3750"/>
            <a:chExt cx="9161400" cy="5160300"/>
          </a:xfrm>
        </p:grpSpPr>
        <p:grpSp>
          <p:nvGrpSpPr>
            <p:cNvPr id="985" name="Google Shape;985;g2e9c2fbb763_0_1036"/>
            <p:cNvGrpSpPr/>
            <p:nvPr/>
          </p:nvGrpSpPr>
          <p:grpSpPr>
            <a:xfrm>
              <a:off x="334175" y="3750"/>
              <a:ext cx="8475647" cy="5160300"/>
              <a:chOff x="334175" y="3750"/>
              <a:chExt cx="8475647" cy="5160300"/>
            </a:xfrm>
          </p:grpSpPr>
          <p:cxnSp>
            <p:nvCxnSpPr>
              <p:cNvPr id="986" name="Google Shape;986;g2e9c2fbb763_0_1036"/>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87" name="Google Shape;987;g2e9c2fbb763_0_1036"/>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88" name="Google Shape;988;g2e9c2fbb763_0_1036"/>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89" name="Google Shape;989;g2e9c2fbb763_0_1036"/>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0" name="Google Shape;990;g2e9c2fbb763_0_1036"/>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1" name="Google Shape;991;g2e9c2fbb763_0_1036"/>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2" name="Google Shape;992;g2e9c2fbb763_0_1036"/>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3" name="Google Shape;993;g2e9c2fbb763_0_1036"/>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4" name="Google Shape;994;g2e9c2fbb763_0_1036"/>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5" name="Google Shape;995;g2e9c2fbb763_0_1036"/>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6" name="Google Shape;996;g2e9c2fbb763_0_1036"/>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7" name="Google Shape;997;g2e9c2fbb763_0_1036"/>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8" name="Google Shape;998;g2e9c2fbb763_0_1036"/>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99" name="Google Shape;999;g2e9c2fbb763_0_1036"/>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0" name="Google Shape;1000;g2e9c2fbb763_0_1036"/>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1" name="Google Shape;1001;g2e9c2fbb763_0_1036"/>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2" name="Google Shape;1002;g2e9c2fbb763_0_1036"/>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3" name="Google Shape;1003;g2e9c2fbb763_0_1036"/>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4" name="Google Shape;1004;g2e9c2fbb763_0_1036"/>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5" name="Google Shape;1005;g2e9c2fbb763_0_1036"/>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6" name="Google Shape;1006;g2e9c2fbb763_0_1036"/>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7" name="Google Shape;1007;g2e9c2fbb763_0_1036"/>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8" name="Google Shape;1008;g2e9c2fbb763_0_1036"/>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09" name="Google Shape;1009;g2e9c2fbb763_0_1036"/>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10" name="Google Shape;1010;g2e9c2fbb763_0_1036"/>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011" name="Google Shape;1011;g2e9c2fbb763_0_1036"/>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012" name="Google Shape;1012;g2e9c2fbb763_0_1036"/>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13" name="Google Shape;1013;g2e9c2fbb763_0_1036"/>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14" name="Google Shape;1014;g2e9c2fbb763_0_1036"/>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15" name="Google Shape;1015;g2e9c2fbb763_0_1036"/>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16" name="Google Shape;1016;g2e9c2fbb763_0_1036"/>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17" name="Google Shape;1017;g2e9c2fbb763_0_1036"/>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18" name="Google Shape;1018;g2e9c2fbb763_0_1036"/>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19" name="Google Shape;1019;g2e9c2fbb763_0_1036"/>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20" name="Google Shape;1020;g2e9c2fbb763_0_1036"/>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21" name="Google Shape;1021;g2e9c2fbb763_0_1036"/>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22" name="Google Shape;1022;g2e9c2fbb763_0_1036"/>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023" name="Google Shape;1023;g2e9c2fbb763_0_1036"/>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024" name="Google Shape;1024;g2e9c2fbb763_0_1036"/>
          <p:cNvGrpSpPr/>
          <p:nvPr/>
        </p:nvGrpSpPr>
        <p:grpSpPr>
          <a:xfrm>
            <a:off x="366960" y="155443"/>
            <a:ext cx="11208514" cy="6320342"/>
            <a:chOff x="155350" y="201563"/>
            <a:chExt cx="8686750" cy="4740375"/>
          </a:xfrm>
        </p:grpSpPr>
        <p:sp>
          <p:nvSpPr>
            <p:cNvPr id="1025" name="Google Shape;1025;g2e9c2fbb763_0_1036"/>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g2e9c2fbb763_0_1036"/>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2e9c2fbb763_0_1036"/>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g2e9c2fbb763_0_1036"/>
            <p:cNvGrpSpPr/>
            <p:nvPr/>
          </p:nvGrpSpPr>
          <p:grpSpPr>
            <a:xfrm>
              <a:off x="155350" y="382538"/>
              <a:ext cx="8686750" cy="4559400"/>
              <a:chOff x="155350" y="382538"/>
              <a:chExt cx="8686750" cy="4559400"/>
            </a:xfrm>
          </p:grpSpPr>
          <p:sp>
            <p:nvSpPr>
              <p:cNvPr id="1029" name="Google Shape;1029;g2e9c2fbb763_0_1036"/>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0" name="Google Shape;1030;g2e9c2fbb763_0_1036"/>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031" name="Google Shape;1031;g2e9c2fbb763_0_1036"/>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17"/>
        <p:cNvGrpSpPr/>
        <p:nvPr/>
      </p:nvGrpSpPr>
      <p:grpSpPr>
        <a:xfrm>
          <a:off x="0" y="0"/>
          <a:ext cx="0" cy="0"/>
          <a:chOff x="0" y="0"/>
          <a:chExt cx="0" cy="0"/>
        </a:xfrm>
      </p:grpSpPr>
      <p:grpSp>
        <p:nvGrpSpPr>
          <p:cNvPr id="118" name="Google Shape;118;g2e9c2fbb763_0_306"/>
          <p:cNvGrpSpPr/>
          <p:nvPr/>
        </p:nvGrpSpPr>
        <p:grpSpPr>
          <a:xfrm>
            <a:off x="-11600" y="5000"/>
            <a:ext cx="12214895" cy="6880228"/>
            <a:chOff x="-8700" y="3750"/>
            <a:chExt cx="9161400" cy="5160300"/>
          </a:xfrm>
        </p:grpSpPr>
        <p:grpSp>
          <p:nvGrpSpPr>
            <p:cNvPr id="119" name="Google Shape;119;g2e9c2fbb763_0_306"/>
            <p:cNvGrpSpPr/>
            <p:nvPr/>
          </p:nvGrpSpPr>
          <p:grpSpPr>
            <a:xfrm>
              <a:off x="334175" y="3750"/>
              <a:ext cx="8475647" cy="5160300"/>
              <a:chOff x="334175" y="3750"/>
              <a:chExt cx="8475647" cy="5160300"/>
            </a:xfrm>
          </p:grpSpPr>
          <p:cxnSp>
            <p:nvCxnSpPr>
              <p:cNvPr id="120" name="Google Shape;120;g2e9c2fbb763_0_306"/>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1" name="Google Shape;121;g2e9c2fbb763_0_306"/>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2" name="Google Shape;122;g2e9c2fbb763_0_306"/>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3" name="Google Shape;123;g2e9c2fbb763_0_306"/>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4" name="Google Shape;124;g2e9c2fbb763_0_306"/>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5" name="Google Shape;125;g2e9c2fbb763_0_306"/>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 name="Google Shape;126;g2e9c2fbb763_0_306"/>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 name="Google Shape;127;g2e9c2fbb763_0_306"/>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8" name="Google Shape;128;g2e9c2fbb763_0_306"/>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9" name="Google Shape;129;g2e9c2fbb763_0_306"/>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g2e9c2fbb763_0_306"/>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1" name="Google Shape;131;g2e9c2fbb763_0_306"/>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 name="Google Shape;132;g2e9c2fbb763_0_306"/>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 name="Google Shape;133;g2e9c2fbb763_0_306"/>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 name="Google Shape;134;g2e9c2fbb763_0_306"/>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5" name="Google Shape;135;g2e9c2fbb763_0_306"/>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6" name="Google Shape;136;g2e9c2fbb763_0_306"/>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g2e9c2fbb763_0_306"/>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8" name="Google Shape;138;g2e9c2fbb763_0_306"/>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9" name="Google Shape;139;g2e9c2fbb763_0_306"/>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0" name="Google Shape;140;g2e9c2fbb763_0_306"/>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1" name="Google Shape;141;g2e9c2fbb763_0_306"/>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2" name="Google Shape;142;g2e9c2fbb763_0_306"/>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3" name="Google Shape;143;g2e9c2fbb763_0_306"/>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4" name="Google Shape;144;g2e9c2fbb763_0_306"/>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45" name="Google Shape;145;g2e9c2fbb763_0_306"/>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46" name="Google Shape;146;g2e9c2fbb763_0_306"/>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47" name="Google Shape;147;g2e9c2fbb763_0_306"/>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48" name="Google Shape;148;g2e9c2fbb763_0_306"/>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49" name="Google Shape;149;g2e9c2fbb763_0_306"/>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0" name="Google Shape;150;g2e9c2fbb763_0_306"/>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 name="Google Shape;151;g2e9c2fbb763_0_306"/>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2" name="Google Shape;152;g2e9c2fbb763_0_306"/>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3" name="Google Shape;153;g2e9c2fbb763_0_306"/>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4" name="Google Shape;154;g2e9c2fbb763_0_306"/>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5" name="Google Shape;155;g2e9c2fbb763_0_306"/>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 name="Google Shape;156;g2e9c2fbb763_0_306"/>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57" name="Google Shape;157;g2e9c2fbb763_0_306"/>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58" name="Google Shape;158;g2e9c2fbb763_0_306"/>
          <p:cNvGrpSpPr/>
          <p:nvPr/>
        </p:nvGrpSpPr>
        <p:grpSpPr>
          <a:xfrm>
            <a:off x="366960" y="155443"/>
            <a:ext cx="11208514" cy="6320342"/>
            <a:chOff x="155350" y="201563"/>
            <a:chExt cx="8686750" cy="4740375"/>
          </a:xfrm>
        </p:grpSpPr>
        <p:sp>
          <p:nvSpPr>
            <p:cNvPr id="159" name="Google Shape;159;g2e9c2fbb763_0_306"/>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e9c2fbb763_0_306"/>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e9c2fbb763_0_306"/>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e9c2fbb763_0_306"/>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3" name="Google Shape;163;g2e9c2fbb763_0_306"/>
            <p:cNvGrpSpPr/>
            <p:nvPr/>
          </p:nvGrpSpPr>
          <p:grpSpPr>
            <a:xfrm>
              <a:off x="155350" y="382538"/>
              <a:ext cx="8686750" cy="4559400"/>
              <a:chOff x="155350" y="382538"/>
              <a:chExt cx="8686750" cy="4559400"/>
            </a:xfrm>
          </p:grpSpPr>
          <p:sp>
            <p:nvSpPr>
              <p:cNvPr id="164" name="Google Shape;164;g2e9c2fbb763_0_306"/>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2e9c2fbb763_0_306"/>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66" name="Google Shape;166;g2e9c2fbb763_0_306"/>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508"/>
        <p:cNvGrpSpPr/>
        <p:nvPr/>
      </p:nvGrpSpPr>
      <p:grpSpPr>
        <a:xfrm>
          <a:off x="0" y="0"/>
          <a:ext cx="0" cy="0"/>
          <a:chOff x="0" y="0"/>
          <a:chExt cx="0" cy="0"/>
        </a:xfrm>
      </p:grpSpPr>
      <p:grpSp>
        <p:nvGrpSpPr>
          <p:cNvPr id="509" name="Google Shape;509;g2e9c2fbb763_0_255"/>
          <p:cNvGrpSpPr/>
          <p:nvPr/>
        </p:nvGrpSpPr>
        <p:grpSpPr>
          <a:xfrm>
            <a:off x="-11600" y="5000"/>
            <a:ext cx="12214895" cy="6880228"/>
            <a:chOff x="-8700" y="3750"/>
            <a:chExt cx="9161400" cy="5160300"/>
          </a:xfrm>
        </p:grpSpPr>
        <p:grpSp>
          <p:nvGrpSpPr>
            <p:cNvPr id="510" name="Google Shape;510;g2e9c2fbb763_0_255"/>
            <p:cNvGrpSpPr/>
            <p:nvPr/>
          </p:nvGrpSpPr>
          <p:grpSpPr>
            <a:xfrm>
              <a:off x="334175" y="3750"/>
              <a:ext cx="8475647" cy="5160300"/>
              <a:chOff x="334175" y="3750"/>
              <a:chExt cx="8475647" cy="5160300"/>
            </a:xfrm>
          </p:grpSpPr>
          <p:cxnSp>
            <p:nvCxnSpPr>
              <p:cNvPr id="511" name="Google Shape;511;g2e9c2fbb763_0_255"/>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g2e9c2fbb763_0_255"/>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3" name="Google Shape;513;g2e9c2fbb763_0_255"/>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4" name="Google Shape;514;g2e9c2fbb763_0_255"/>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5" name="Google Shape;515;g2e9c2fbb763_0_255"/>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6" name="Google Shape;516;g2e9c2fbb763_0_255"/>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7" name="Google Shape;517;g2e9c2fbb763_0_255"/>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8" name="Google Shape;518;g2e9c2fbb763_0_255"/>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9" name="Google Shape;519;g2e9c2fbb763_0_255"/>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0" name="Google Shape;520;g2e9c2fbb763_0_255"/>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1" name="Google Shape;521;g2e9c2fbb763_0_255"/>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2" name="Google Shape;522;g2e9c2fbb763_0_255"/>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3" name="Google Shape;523;g2e9c2fbb763_0_255"/>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4" name="Google Shape;524;g2e9c2fbb763_0_255"/>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5" name="Google Shape;525;g2e9c2fbb763_0_255"/>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6" name="Google Shape;526;g2e9c2fbb763_0_255"/>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7" name="Google Shape;527;g2e9c2fbb763_0_255"/>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8" name="Google Shape;528;g2e9c2fbb763_0_255"/>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9" name="Google Shape;529;g2e9c2fbb763_0_255"/>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0" name="Google Shape;530;g2e9c2fbb763_0_255"/>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1" name="Google Shape;531;g2e9c2fbb763_0_255"/>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2" name="Google Shape;532;g2e9c2fbb763_0_255"/>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3" name="Google Shape;533;g2e9c2fbb763_0_255"/>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4" name="Google Shape;534;g2e9c2fbb763_0_255"/>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5" name="Google Shape;535;g2e9c2fbb763_0_255"/>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536" name="Google Shape;536;g2e9c2fbb763_0_255"/>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537" name="Google Shape;537;g2e9c2fbb763_0_255"/>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538" name="Google Shape;538;g2e9c2fbb763_0_255"/>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539" name="Google Shape;539;g2e9c2fbb763_0_255"/>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0" name="Google Shape;540;g2e9c2fbb763_0_255"/>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541" name="Google Shape;541;g2e9c2fbb763_0_255"/>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2" name="Google Shape;542;g2e9c2fbb763_0_255"/>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3" name="Google Shape;543;g2e9c2fbb763_0_255"/>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4" name="Google Shape;544;g2e9c2fbb763_0_255"/>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5" name="Google Shape;545;g2e9c2fbb763_0_255"/>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6" name="Google Shape;546;g2e9c2fbb763_0_255"/>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7" name="Google Shape;547;g2e9c2fbb763_0_255"/>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548" name="Google Shape;548;g2e9c2fbb763_0_255"/>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549" name="Google Shape;549;g2e9c2fbb763_0_255"/>
          <p:cNvGrpSpPr/>
          <p:nvPr/>
        </p:nvGrpSpPr>
        <p:grpSpPr>
          <a:xfrm>
            <a:off x="366945" y="405590"/>
            <a:ext cx="11512558" cy="6079048"/>
            <a:chOff x="275216" y="304200"/>
            <a:chExt cx="8634634" cy="4559400"/>
          </a:xfrm>
        </p:grpSpPr>
        <p:grpSp>
          <p:nvGrpSpPr>
            <p:cNvPr id="550" name="Google Shape;550;g2e9c2fbb763_0_255"/>
            <p:cNvGrpSpPr/>
            <p:nvPr/>
          </p:nvGrpSpPr>
          <p:grpSpPr>
            <a:xfrm>
              <a:off x="275216" y="304200"/>
              <a:ext cx="8406168" cy="4559400"/>
              <a:chOff x="155350" y="382538"/>
              <a:chExt cx="8686750" cy="4559400"/>
            </a:xfrm>
          </p:grpSpPr>
          <p:sp>
            <p:nvSpPr>
              <p:cNvPr id="551" name="Google Shape;551;g2e9c2fbb763_0_255"/>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2" name="Google Shape;552;g2e9c2fbb763_0_255"/>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553" name="Google Shape;553;g2e9c2fbb763_0_255"/>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554" name="Google Shape;554;g2e9c2fbb763_0_255"/>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2e9c2fbb763_0_255"/>
            <p:cNvSpPr/>
            <p:nvPr/>
          </p:nvSpPr>
          <p:spPr>
            <a:xfrm rot="5400000">
              <a:off x="8447100" y="18328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cabezado de sección 1" userDrawn="1">
  <p:cSld name="SECTION_HEADER_1">
    <p:spTree>
      <p:nvGrpSpPr>
        <p:cNvPr id="1" name="Shape 882"/>
        <p:cNvGrpSpPr/>
        <p:nvPr/>
      </p:nvGrpSpPr>
      <p:grpSpPr>
        <a:xfrm>
          <a:off x="0" y="0"/>
          <a:ext cx="0" cy="0"/>
          <a:chOff x="0" y="0"/>
          <a:chExt cx="0" cy="0"/>
        </a:xfrm>
      </p:grpSpPr>
      <p:grpSp>
        <p:nvGrpSpPr>
          <p:cNvPr id="883" name="Google Shape;883;g2e9c2fbb763_0_883"/>
          <p:cNvGrpSpPr/>
          <p:nvPr/>
        </p:nvGrpSpPr>
        <p:grpSpPr>
          <a:xfrm>
            <a:off x="-11600" y="5000"/>
            <a:ext cx="12214895" cy="6880228"/>
            <a:chOff x="-8700" y="3750"/>
            <a:chExt cx="9161400" cy="5160300"/>
          </a:xfrm>
        </p:grpSpPr>
        <p:grpSp>
          <p:nvGrpSpPr>
            <p:cNvPr id="884" name="Google Shape;884;g2e9c2fbb763_0_883"/>
            <p:cNvGrpSpPr/>
            <p:nvPr/>
          </p:nvGrpSpPr>
          <p:grpSpPr>
            <a:xfrm>
              <a:off x="334175" y="3750"/>
              <a:ext cx="8475647" cy="5160300"/>
              <a:chOff x="334175" y="3750"/>
              <a:chExt cx="8475647" cy="5160300"/>
            </a:xfrm>
          </p:grpSpPr>
          <p:cxnSp>
            <p:nvCxnSpPr>
              <p:cNvPr id="885" name="Google Shape;885;g2e9c2fbb763_0_883"/>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86" name="Google Shape;886;g2e9c2fbb763_0_883"/>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87" name="Google Shape;887;g2e9c2fbb763_0_883"/>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88" name="Google Shape;888;g2e9c2fbb763_0_883"/>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89" name="Google Shape;889;g2e9c2fbb763_0_883"/>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0" name="Google Shape;890;g2e9c2fbb763_0_883"/>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1" name="Google Shape;891;g2e9c2fbb763_0_883"/>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2" name="Google Shape;892;g2e9c2fbb763_0_883"/>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3" name="Google Shape;893;g2e9c2fbb763_0_883"/>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4" name="Google Shape;894;g2e9c2fbb763_0_883"/>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5" name="Google Shape;895;g2e9c2fbb763_0_883"/>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6" name="Google Shape;896;g2e9c2fbb763_0_883"/>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7" name="Google Shape;897;g2e9c2fbb763_0_883"/>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8" name="Google Shape;898;g2e9c2fbb763_0_883"/>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99" name="Google Shape;899;g2e9c2fbb763_0_883"/>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0" name="Google Shape;900;g2e9c2fbb763_0_883"/>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1" name="Google Shape;901;g2e9c2fbb763_0_883"/>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2" name="Google Shape;902;g2e9c2fbb763_0_883"/>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3" name="Google Shape;903;g2e9c2fbb763_0_883"/>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4" name="Google Shape;904;g2e9c2fbb763_0_883"/>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5" name="Google Shape;905;g2e9c2fbb763_0_883"/>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6" name="Google Shape;906;g2e9c2fbb763_0_883"/>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7" name="Google Shape;907;g2e9c2fbb763_0_883"/>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8" name="Google Shape;908;g2e9c2fbb763_0_883"/>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909" name="Google Shape;909;g2e9c2fbb763_0_883"/>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910" name="Google Shape;910;g2e9c2fbb763_0_883"/>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911" name="Google Shape;911;g2e9c2fbb763_0_883"/>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912" name="Google Shape;912;g2e9c2fbb763_0_883"/>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913" name="Google Shape;913;g2e9c2fbb763_0_883"/>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914" name="Google Shape;914;g2e9c2fbb763_0_883"/>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915" name="Google Shape;915;g2e9c2fbb763_0_883"/>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916" name="Google Shape;916;g2e9c2fbb763_0_883"/>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917" name="Google Shape;917;g2e9c2fbb763_0_883"/>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918" name="Google Shape;918;g2e9c2fbb763_0_883"/>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919" name="Google Shape;919;g2e9c2fbb763_0_883"/>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920" name="Google Shape;920;g2e9c2fbb763_0_883"/>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921" name="Google Shape;921;g2e9c2fbb763_0_883"/>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922" name="Google Shape;922;g2e9c2fbb763_0_883"/>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923" name="Google Shape;923;g2e9c2fbb763_0_883"/>
          <p:cNvGrpSpPr/>
          <p:nvPr/>
        </p:nvGrpSpPr>
        <p:grpSpPr>
          <a:xfrm>
            <a:off x="366945" y="405590"/>
            <a:ext cx="11512558" cy="6079048"/>
            <a:chOff x="275216" y="304200"/>
            <a:chExt cx="8634634" cy="4559400"/>
          </a:xfrm>
        </p:grpSpPr>
        <p:grpSp>
          <p:nvGrpSpPr>
            <p:cNvPr id="924" name="Google Shape;924;g2e9c2fbb763_0_883"/>
            <p:cNvGrpSpPr/>
            <p:nvPr/>
          </p:nvGrpSpPr>
          <p:grpSpPr>
            <a:xfrm>
              <a:off x="275216" y="304200"/>
              <a:ext cx="8406168" cy="4559400"/>
              <a:chOff x="155350" y="382538"/>
              <a:chExt cx="8686750" cy="4559400"/>
            </a:xfrm>
          </p:grpSpPr>
          <p:sp>
            <p:nvSpPr>
              <p:cNvPr id="925" name="Google Shape;925;g2e9c2fbb763_0_883"/>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6" name="Google Shape;926;g2e9c2fbb763_0_883"/>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927" name="Google Shape;927;g2e9c2fbb763_0_883"/>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928" name="Google Shape;928;g2e9c2fbb763_0_883"/>
            <p:cNvSpPr/>
            <p:nvPr/>
          </p:nvSpPr>
          <p:spPr>
            <a:xfrm rot="5400000">
              <a:off x="8438250" y="3284852"/>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g2e9c2fbb763_0_883"/>
            <p:cNvSpPr/>
            <p:nvPr/>
          </p:nvSpPr>
          <p:spPr>
            <a:xfrm rot="5400000">
              <a:off x="8447100" y="4100750"/>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userDrawn="1">
  <p:cSld name="TITLE_ONLY_1_1">
    <p:spTree>
      <p:nvGrpSpPr>
        <p:cNvPr id="1" name="Shape 832"/>
        <p:cNvGrpSpPr/>
        <p:nvPr/>
      </p:nvGrpSpPr>
      <p:grpSpPr>
        <a:xfrm>
          <a:off x="0" y="0"/>
          <a:ext cx="0" cy="0"/>
          <a:chOff x="0" y="0"/>
          <a:chExt cx="0" cy="0"/>
        </a:xfrm>
      </p:grpSpPr>
      <p:grpSp>
        <p:nvGrpSpPr>
          <p:cNvPr id="833" name="Google Shape;833;g2e9c2fbb763_0_784"/>
          <p:cNvGrpSpPr/>
          <p:nvPr/>
        </p:nvGrpSpPr>
        <p:grpSpPr>
          <a:xfrm>
            <a:off x="-11600" y="5000"/>
            <a:ext cx="12214895" cy="6880228"/>
            <a:chOff x="-8700" y="3750"/>
            <a:chExt cx="9161400" cy="5160300"/>
          </a:xfrm>
        </p:grpSpPr>
        <p:grpSp>
          <p:nvGrpSpPr>
            <p:cNvPr id="834" name="Google Shape;834;g2e9c2fbb763_0_784"/>
            <p:cNvGrpSpPr/>
            <p:nvPr/>
          </p:nvGrpSpPr>
          <p:grpSpPr>
            <a:xfrm>
              <a:off x="334175" y="3750"/>
              <a:ext cx="8475647" cy="5160300"/>
              <a:chOff x="334175" y="3750"/>
              <a:chExt cx="8475647" cy="5160300"/>
            </a:xfrm>
          </p:grpSpPr>
          <p:cxnSp>
            <p:nvCxnSpPr>
              <p:cNvPr id="835" name="Google Shape;835;g2e9c2fbb763_0_784"/>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36" name="Google Shape;836;g2e9c2fbb763_0_784"/>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37" name="Google Shape;837;g2e9c2fbb763_0_784"/>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38" name="Google Shape;838;g2e9c2fbb763_0_784"/>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39" name="Google Shape;839;g2e9c2fbb763_0_784"/>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0" name="Google Shape;840;g2e9c2fbb763_0_784"/>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1" name="Google Shape;841;g2e9c2fbb763_0_784"/>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2" name="Google Shape;842;g2e9c2fbb763_0_784"/>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3" name="Google Shape;843;g2e9c2fbb763_0_784"/>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4" name="Google Shape;844;g2e9c2fbb763_0_784"/>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5" name="Google Shape;845;g2e9c2fbb763_0_784"/>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6" name="Google Shape;846;g2e9c2fbb763_0_784"/>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7" name="Google Shape;847;g2e9c2fbb763_0_784"/>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8" name="Google Shape;848;g2e9c2fbb763_0_784"/>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49" name="Google Shape;849;g2e9c2fbb763_0_784"/>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0" name="Google Shape;850;g2e9c2fbb763_0_784"/>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1" name="Google Shape;851;g2e9c2fbb763_0_784"/>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2" name="Google Shape;852;g2e9c2fbb763_0_784"/>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3" name="Google Shape;853;g2e9c2fbb763_0_784"/>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4" name="Google Shape;854;g2e9c2fbb763_0_784"/>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5" name="Google Shape;855;g2e9c2fbb763_0_784"/>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6" name="Google Shape;856;g2e9c2fbb763_0_784"/>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7" name="Google Shape;857;g2e9c2fbb763_0_784"/>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8" name="Google Shape;858;g2e9c2fbb763_0_784"/>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59" name="Google Shape;859;g2e9c2fbb763_0_784"/>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860" name="Google Shape;860;g2e9c2fbb763_0_784"/>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861" name="Google Shape;861;g2e9c2fbb763_0_784"/>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862" name="Google Shape;862;g2e9c2fbb763_0_784"/>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863" name="Google Shape;863;g2e9c2fbb763_0_784"/>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864" name="Google Shape;864;g2e9c2fbb763_0_784"/>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865" name="Google Shape;865;g2e9c2fbb763_0_784"/>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866" name="Google Shape;866;g2e9c2fbb763_0_784"/>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867" name="Google Shape;867;g2e9c2fbb763_0_784"/>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868" name="Google Shape;868;g2e9c2fbb763_0_784"/>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869" name="Google Shape;869;g2e9c2fbb763_0_784"/>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870" name="Google Shape;870;g2e9c2fbb763_0_784"/>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871" name="Google Shape;871;g2e9c2fbb763_0_784"/>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872" name="Google Shape;872;g2e9c2fbb763_0_784"/>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873" name="Google Shape;873;g2e9c2fbb763_0_784"/>
          <p:cNvGrpSpPr/>
          <p:nvPr/>
        </p:nvGrpSpPr>
        <p:grpSpPr>
          <a:xfrm>
            <a:off x="366945" y="405590"/>
            <a:ext cx="11512558" cy="6079048"/>
            <a:chOff x="275216" y="304200"/>
            <a:chExt cx="8634634" cy="4559400"/>
          </a:xfrm>
        </p:grpSpPr>
        <p:grpSp>
          <p:nvGrpSpPr>
            <p:cNvPr id="874" name="Google Shape;874;g2e9c2fbb763_0_784"/>
            <p:cNvGrpSpPr/>
            <p:nvPr/>
          </p:nvGrpSpPr>
          <p:grpSpPr>
            <a:xfrm>
              <a:off x="275216" y="304200"/>
              <a:ext cx="8406168" cy="4559400"/>
              <a:chOff x="155350" y="382538"/>
              <a:chExt cx="8686750" cy="4559400"/>
            </a:xfrm>
          </p:grpSpPr>
          <p:sp>
            <p:nvSpPr>
              <p:cNvPr id="875" name="Google Shape;875;g2e9c2fbb763_0_784"/>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6" name="Google Shape;876;g2e9c2fbb763_0_784"/>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877" name="Google Shape;877;g2e9c2fbb763_0_784"/>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878" name="Google Shape;878;g2e9c2fbb763_0_784"/>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g2e9c2fbb763_0_784"/>
            <p:cNvSpPr/>
            <p:nvPr/>
          </p:nvSpPr>
          <p:spPr>
            <a:xfrm rot="5400000">
              <a:off x="8438250" y="26487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g2e9c2fbb763_0_784"/>
            <p:cNvSpPr/>
            <p:nvPr/>
          </p:nvSpPr>
          <p:spPr>
            <a:xfrm rot="5400000">
              <a:off x="8447100" y="34646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spTree>
      <p:nvGrpSpPr>
        <p:cNvPr id="1" name="Shape 559"/>
        <p:cNvGrpSpPr/>
        <p:nvPr/>
      </p:nvGrpSpPr>
      <p:grpSpPr>
        <a:xfrm>
          <a:off x="0" y="0"/>
          <a:ext cx="0" cy="0"/>
          <a:chOff x="0" y="0"/>
          <a:chExt cx="0" cy="0"/>
        </a:xfrm>
      </p:grpSpPr>
      <p:grpSp>
        <p:nvGrpSpPr>
          <p:cNvPr id="560" name="Google Shape;560;g2e9c2fbb763_0_511"/>
          <p:cNvGrpSpPr/>
          <p:nvPr/>
        </p:nvGrpSpPr>
        <p:grpSpPr>
          <a:xfrm>
            <a:off x="-11600" y="5000"/>
            <a:ext cx="12214895" cy="6880228"/>
            <a:chOff x="-8700" y="3750"/>
            <a:chExt cx="9161400" cy="5160300"/>
          </a:xfrm>
        </p:grpSpPr>
        <p:grpSp>
          <p:nvGrpSpPr>
            <p:cNvPr id="561" name="Google Shape;561;g2e9c2fbb763_0_511"/>
            <p:cNvGrpSpPr/>
            <p:nvPr/>
          </p:nvGrpSpPr>
          <p:grpSpPr>
            <a:xfrm>
              <a:off x="334175" y="3750"/>
              <a:ext cx="8475647" cy="5160300"/>
              <a:chOff x="334175" y="3750"/>
              <a:chExt cx="8475647" cy="5160300"/>
            </a:xfrm>
          </p:grpSpPr>
          <p:cxnSp>
            <p:nvCxnSpPr>
              <p:cNvPr id="562" name="Google Shape;562;g2e9c2fbb763_0_511"/>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3" name="Google Shape;563;g2e9c2fbb763_0_511"/>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4" name="Google Shape;564;g2e9c2fbb763_0_511"/>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5" name="Google Shape;565;g2e9c2fbb763_0_511"/>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6" name="Google Shape;566;g2e9c2fbb763_0_511"/>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7" name="Google Shape;567;g2e9c2fbb763_0_511"/>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8" name="Google Shape;568;g2e9c2fbb763_0_511"/>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69" name="Google Shape;569;g2e9c2fbb763_0_511"/>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0" name="Google Shape;570;g2e9c2fbb763_0_511"/>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1" name="Google Shape;571;g2e9c2fbb763_0_511"/>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2" name="Google Shape;572;g2e9c2fbb763_0_511"/>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3" name="Google Shape;573;g2e9c2fbb763_0_511"/>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4" name="Google Shape;574;g2e9c2fbb763_0_511"/>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5" name="Google Shape;575;g2e9c2fbb763_0_511"/>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6" name="Google Shape;576;g2e9c2fbb763_0_511"/>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7" name="Google Shape;577;g2e9c2fbb763_0_511"/>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8" name="Google Shape;578;g2e9c2fbb763_0_511"/>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79" name="Google Shape;579;g2e9c2fbb763_0_511"/>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0" name="Google Shape;580;g2e9c2fbb763_0_511"/>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1" name="Google Shape;581;g2e9c2fbb763_0_511"/>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2" name="Google Shape;582;g2e9c2fbb763_0_511"/>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3" name="Google Shape;583;g2e9c2fbb763_0_511"/>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4" name="Google Shape;584;g2e9c2fbb763_0_511"/>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5" name="Google Shape;585;g2e9c2fbb763_0_511"/>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86" name="Google Shape;586;g2e9c2fbb763_0_511"/>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587" name="Google Shape;587;g2e9c2fbb763_0_511"/>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588" name="Google Shape;588;g2e9c2fbb763_0_511"/>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589" name="Google Shape;589;g2e9c2fbb763_0_511"/>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590" name="Google Shape;590;g2e9c2fbb763_0_511"/>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591" name="Google Shape;591;g2e9c2fbb763_0_511"/>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592" name="Google Shape;592;g2e9c2fbb763_0_511"/>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593" name="Google Shape;593;g2e9c2fbb763_0_511"/>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594" name="Google Shape;594;g2e9c2fbb763_0_511"/>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595" name="Google Shape;595;g2e9c2fbb763_0_511"/>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596" name="Google Shape;596;g2e9c2fbb763_0_511"/>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597" name="Google Shape;597;g2e9c2fbb763_0_511"/>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598" name="Google Shape;598;g2e9c2fbb763_0_511"/>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599" name="Google Shape;599;g2e9c2fbb763_0_511"/>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600" name="Google Shape;600;g2e9c2fbb763_0_511"/>
          <p:cNvGrpSpPr/>
          <p:nvPr/>
        </p:nvGrpSpPr>
        <p:grpSpPr>
          <a:xfrm>
            <a:off x="366945" y="405590"/>
            <a:ext cx="11512558" cy="6079048"/>
            <a:chOff x="275216" y="304200"/>
            <a:chExt cx="8634634" cy="4559400"/>
          </a:xfrm>
        </p:grpSpPr>
        <p:grpSp>
          <p:nvGrpSpPr>
            <p:cNvPr id="601" name="Google Shape;601;g2e9c2fbb763_0_511"/>
            <p:cNvGrpSpPr/>
            <p:nvPr/>
          </p:nvGrpSpPr>
          <p:grpSpPr>
            <a:xfrm>
              <a:off x="275216" y="304200"/>
              <a:ext cx="8406168" cy="4559400"/>
              <a:chOff x="155350" y="382538"/>
              <a:chExt cx="8686750" cy="4559400"/>
            </a:xfrm>
          </p:grpSpPr>
          <p:sp>
            <p:nvSpPr>
              <p:cNvPr id="602" name="Google Shape;602;g2e9c2fbb763_0_511"/>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3" name="Google Shape;603;g2e9c2fbb763_0_511"/>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604" name="Google Shape;604;g2e9c2fbb763_0_511"/>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605" name="Google Shape;605;g2e9c2fbb763_0_511"/>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2e9c2fbb763_0_511"/>
            <p:cNvSpPr/>
            <p:nvPr/>
          </p:nvSpPr>
          <p:spPr>
            <a:xfrm rot="5400000">
              <a:off x="8447100" y="18328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g2e9c2fbb763_0_511"/>
            <p:cNvSpPr/>
            <p:nvPr/>
          </p:nvSpPr>
          <p:spPr>
            <a:xfrm rot="5400000">
              <a:off x="8438250" y="26487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2e9c2fbb763_0_511"/>
            <p:cNvSpPr/>
            <p:nvPr/>
          </p:nvSpPr>
          <p:spPr>
            <a:xfrm rot="5400000">
              <a:off x="8447100" y="34646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64926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userDrawn="1">
  <p:cSld name="Title and 8 with 3 tabs">
    <p:spTree>
      <p:nvGrpSpPr>
        <p:cNvPr id="1" name="Shape 169"/>
        <p:cNvGrpSpPr/>
        <p:nvPr/>
      </p:nvGrpSpPr>
      <p:grpSpPr>
        <a:xfrm>
          <a:off x="0" y="0"/>
          <a:ext cx="0" cy="0"/>
          <a:chOff x="0" y="0"/>
          <a:chExt cx="0" cy="0"/>
        </a:xfrm>
      </p:grpSpPr>
      <p:grpSp>
        <p:nvGrpSpPr>
          <p:cNvPr id="170" name="Google Shape;170;g2e9c2fbb763_0_934"/>
          <p:cNvGrpSpPr/>
          <p:nvPr/>
        </p:nvGrpSpPr>
        <p:grpSpPr>
          <a:xfrm>
            <a:off x="-11600" y="5000"/>
            <a:ext cx="12214895" cy="6880228"/>
            <a:chOff x="-8700" y="3750"/>
            <a:chExt cx="9161400" cy="5160300"/>
          </a:xfrm>
        </p:grpSpPr>
        <p:grpSp>
          <p:nvGrpSpPr>
            <p:cNvPr id="171" name="Google Shape;171;g2e9c2fbb763_0_934"/>
            <p:cNvGrpSpPr/>
            <p:nvPr/>
          </p:nvGrpSpPr>
          <p:grpSpPr>
            <a:xfrm>
              <a:off x="334175" y="3750"/>
              <a:ext cx="8475647" cy="5160300"/>
              <a:chOff x="334175" y="3750"/>
              <a:chExt cx="8475647" cy="5160300"/>
            </a:xfrm>
          </p:grpSpPr>
          <p:cxnSp>
            <p:nvCxnSpPr>
              <p:cNvPr id="172" name="Google Shape;172;g2e9c2fbb763_0_934"/>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g2e9c2fbb763_0_934"/>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4" name="Google Shape;174;g2e9c2fbb763_0_934"/>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5" name="Google Shape;175;g2e9c2fbb763_0_934"/>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g2e9c2fbb763_0_934"/>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7" name="Google Shape;177;g2e9c2fbb763_0_934"/>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8" name="Google Shape;178;g2e9c2fbb763_0_934"/>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79" name="Google Shape;179;g2e9c2fbb763_0_934"/>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0" name="Google Shape;180;g2e9c2fbb763_0_934"/>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1" name="Google Shape;181;g2e9c2fbb763_0_934"/>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2" name="Google Shape;182;g2e9c2fbb763_0_934"/>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3" name="Google Shape;183;g2e9c2fbb763_0_934"/>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4" name="Google Shape;184;g2e9c2fbb763_0_934"/>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5" name="Google Shape;185;g2e9c2fbb763_0_934"/>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6" name="Google Shape;186;g2e9c2fbb763_0_934"/>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7" name="Google Shape;187;g2e9c2fbb763_0_934"/>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8" name="Google Shape;188;g2e9c2fbb763_0_934"/>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89" name="Google Shape;189;g2e9c2fbb763_0_934"/>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0" name="Google Shape;190;g2e9c2fbb763_0_934"/>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1" name="Google Shape;191;g2e9c2fbb763_0_934"/>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2" name="Google Shape;192;g2e9c2fbb763_0_934"/>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3" name="Google Shape;193;g2e9c2fbb763_0_934"/>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4" name="Google Shape;194;g2e9c2fbb763_0_934"/>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5" name="Google Shape;195;g2e9c2fbb763_0_934"/>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96" name="Google Shape;196;g2e9c2fbb763_0_934"/>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97" name="Google Shape;197;g2e9c2fbb763_0_934"/>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98" name="Google Shape;198;g2e9c2fbb763_0_934"/>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99" name="Google Shape;199;g2e9c2fbb763_0_934"/>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200" name="Google Shape;200;g2e9c2fbb763_0_934"/>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201" name="Google Shape;201;g2e9c2fbb763_0_934"/>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202" name="Google Shape;202;g2e9c2fbb763_0_934"/>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g2e9c2fbb763_0_934"/>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204" name="Google Shape;204;g2e9c2fbb763_0_934"/>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g2e9c2fbb763_0_934"/>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206" name="Google Shape;206;g2e9c2fbb763_0_934"/>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207" name="Google Shape;207;g2e9c2fbb763_0_934"/>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208" name="Google Shape;208;g2e9c2fbb763_0_934"/>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209" name="Google Shape;209;g2e9c2fbb763_0_934"/>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210" name="Google Shape;210;g2e9c2fbb763_0_934"/>
          <p:cNvGrpSpPr/>
          <p:nvPr/>
        </p:nvGrpSpPr>
        <p:grpSpPr>
          <a:xfrm>
            <a:off x="366960" y="155443"/>
            <a:ext cx="11208514" cy="6320342"/>
            <a:chOff x="155350" y="201563"/>
            <a:chExt cx="8686750" cy="4740375"/>
          </a:xfrm>
        </p:grpSpPr>
        <p:sp>
          <p:nvSpPr>
            <p:cNvPr id="211" name="Google Shape;211;g2e9c2fbb763_0_934"/>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2e9c2fbb763_0_934"/>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e9c2fbb763_0_934"/>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4" name="Google Shape;214;g2e9c2fbb763_0_934"/>
            <p:cNvGrpSpPr/>
            <p:nvPr/>
          </p:nvGrpSpPr>
          <p:grpSpPr>
            <a:xfrm>
              <a:off x="155350" y="382538"/>
              <a:ext cx="8686750" cy="4559400"/>
              <a:chOff x="155350" y="382538"/>
              <a:chExt cx="8686750" cy="4559400"/>
            </a:xfrm>
          </p:grpSpPr>
          <p:sp>
            <p:nvSpPr>
              <p:cNvPr id="215" name="Google Shape;215;g2e9c2fbb763_0_934"/>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2e9c2fbb763_0_934"/>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217" name="Google Shape;217;g2e9c2fbb763_0_934"/>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
        <p:nvSpPr>
          <p:cNvPr id="2" name="Content Placeholder 2">
            <a:extLst>
              <a:ext uri="{FF2B5EF4-FFF2-40B4-BE49-F238E27FC236}">
                <a16:creationId xmlns:a16="http://schemas.microsoft.com/office/drawing/2014/main" id="{C67242FB-E46A-B786-B7A4-77B71D4D1E2F}"/>
              </a:ext>
            </a:extLst>
          </p:cNvPr>
          <p:cNvSpPr>
            <a:spLocks noGrp="1"/>
          </p:cNvSpPr>
          <p:nvPr>
            <p:ph sz="quarter" idx="10"/>
          </p:nvPr>
        </p:nvSpPr>
        <p:spPr>
          <a:xfrm>
            <a:off x="1465263" y="1751013"/>
            <a:ext cx="1817687" cy="1760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C641E722-B840-2D93-9905-BC48C9A02F6B}"/>
              </a:ext>
            </a:extLst>
          </p:cNvPr>
          <p:cNvSpPr>
            <a:spLocks noGrp="1"/>
          </p:cNvSpPr>
          <p:nvPr>
            <p:ph sz="quarter" idx="11"/>
          </p:nvPr>
        </p:nvSpPr>
        <p:spPr>
          <a:xfrm>
            <a:off x="3752850" y="1695450"/>
            <a:ext cx="2074863" cy="191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6">
            <a:extLst>
              <a:ext uri="{FF2B5EF4-FFF2-40B4-BE49-F238E27FC236}">
                <a16:creationId xmlns:a16="http://schemas.microsoft.com/office/drawing/2014/main" id="{C320C76B-63C9-31BC-E1A3-0DB3EE888D34}"/>
              </a:ext>
            </a:extLst>
          </p:cNvPr>
          <p:cNvSpPr>
            <a:spLocks noGrp="1"/>
          </p:cNvSpPr>
          <p:nvPr>
            <p:ph sz="quarter" idx="12"/>
          </p:nvPr>
        </p:nvSpPr>
        <p:spPr>
          <a:xfrm>
            <a:off x="6284913" y="1670050"/>
            <a:ext cx="2211387"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0E84618F-56EE-B188-2B82-C454EE277F12}"/>
              </a:ext>
            </a:extLst>
          </p:cNvPr>
          <p:cNvSpPr>
            <a:spLocks noGrp="1"/>
          </p:cNvSpPr>
          <p:nvPr>
            <p:ph sz="quarter" idx="13"/>
          </p:nvPr>
        </p:nvSpPr>
        <p:spPr>
          <a:xfrm>
            <a:off x="8888413" y="1644650"/>
            <a:ext cx="2062162" cy="196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0">
            <a:extLst>
              <a:ext uri="{FF2B5EF4-FFF2-40B4-BE49-F238E27FC236}">
                <a16:creationId xmlns:a16="http://schemas.microsoft.com/office/drawing/2014/main" id="{D915FE4A-C06E-2ED1-19CD-BD5A6F4E4847}"/>
              </a:ext>
            </a:extLst>
          </p:cNvPr>
          <p:cNvSpPr>
            <a:spLocks noGrp="1"/>
          </p:cNvSpPr>
          <p:nvPr>
            <p:ph sz="quarter" idx="14"/>
          </p:nvPr>
        </p:nvSpPr>
        <p:spPr>
          <a:xfrm>
            <a:off x="1544638" y="3981450"/>
            <a:ext cx="2084387" cy="205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2">
            <a:extLst>
              <a:ext uri="{FF2B5EF4-FFF2-40B4-BE49-F238E27FC236}">
                <a16:creationId xmlns:a16="http://schemas.microsoft.com/office/drawing/2014/main" id="{86B0F10D-C763-0081-E999-5EBAD358D70A}"/>
              </a:ext>
            </a:extLst>
          </p:cNvPr>
          <p:cNvSpPr>
            <a:spLocks noGrp="1"/>
          </p:cNvSpPr>
          <p:nvPr>
            <p:ph sz="quarter" idx="15"/>
          </p:nvPr>
        </p:nvSpPr>
        <p:spPr>
          <a:xfrm>
            <a:off x="4006850" y="3976688"/>
            <a:ext cx="20431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4">
            <a:extLst>
              <a:ext uri="{FF2B5EF4-FFF2-40B4-BE49-F238E27FC236}">
                <a16:creationId xmlns:a16="http://schemas.microsoft.com/office/drawing/2014/main" id="{5DE6FA8D-96A0-24C3-3FFF-BF188B2FC824}"/>
              </a:ext>
            </a:extLst>
          </p:cNvPr>
          <p:cNvSpPr>
            <a:spLocks noGrp="1"/>
          </p:cNvSpPr>
          <p:nvPr>
            <p:ph sz="quarter" idx="16"/>
          </p:nvPr>
        </p:nvSpPr>
        <p:spPr>
          <a:xfrm>
            <a:off x="6315075" y="3919538"/>
            <a:ext cx="2181225" cy="232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6">
            <a:extLst>
              <a:ext uri="{FF2B5EF4-FFF2-40B4-BE49-F238E27FC236}">
                <a16:creationId xmlns:a16="http://schemas.microsoft.com/office/drawing/2014/main" id="{162BD0D1-C598-F266-EF19-D2B03FB99C7F}"/>
              </a:ext>
            </a:extLst>
          </p:cNvPr>
          <p:cNvSpPr>
            <a:spLocks noGrp="1"/>
          </p:cNvSpPr>
          <p:nvPr>
            <p:ph sz="quarter" idx="17"/>
          </p:nvPr>
        </p:nvSpPr>
        <p:spPr>
          <a:xfrm>
            <a:off x="8821738" y="3919538"/>
            <a:ext cx="2466975" cy="232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9">
            <a:extLst>
              <a:ext uri="{FF2B5EF4-FFF2-40B4-BE49-F238E27FC236}">
                <a16:creationId xmlns:a16="http://schemas.microsoft.com/office/drawing/2014/main" id="{BE8F34D7-6B09-5AD0-6150-8FF8F5953929}"/>
              </a:ext>
            </a:extLst>
          </p:cNvPr>
          <p:cNvSpPr>
            <a:spLocks noGrp="1"/>
          </p:cNvSpPr>
          <p:nvPr>
            <p:ph type="title"/>
          </p:nvPr>
        </p:nvSpPr>
        <p:spPr>
          <a:xfrm>
            <a:off x="950967" y="719333"/>
            <a:ext cx="10290000" cy="763500"/>
          </a:xfrm>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userDrawn="1">
  <p:cSld name="Plain 5">
    <p:spTree>
      <p:nvGrpSpPr>
        <p:cNvPr id="1" name="Shape 383"/>
        <p:cNvGrpSpPr/>
        <p:nvPr/>
      </p:nvGrpSpPr>
      <p:grpSpPr>
        <a:xfrm>
          <a:off x="0" y="0"/>
          <a:ext cx="0" cy="0"/>
          <a:chOff x="0" y="0"/>
          <a:chExt cx="0" cy="0"/>
        </a:xfrm>
      </p:grpSpPr>
      <p:sp>
        <p:nvSpPr>
          <p:cNvPr id="2" name="Title 1">
            <a:extLst>
              <a:ext uri="{FF2B5EF4-FFF2-40B4-BE49-F238E27FC236}">
                <a16:creationId xmlns:a16="http://schemas.microsoft.com/office/drawing/2014/main" id="{78F499D0-D110-1800-5C1D-E92B096D217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EBE796D6-1096-5B70-3EFD-8558E0674D1A}"/>
              </a:ext>
            </a:extLst>
          </p:cNvPr>
          <p:cNvSpPr>
            <a:spLocks noGrp="1"/>
          </p:cNvSpPr>
          <p:nvPr>
            <p:ph sz="quarter" idx="10"/>
          </p:nvPr>
        </p:nvSpPr>
        <p:spPr>
          <a:xfrm>
            <a:off x="371268" y="1938338"/>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64551779-00A0-653D-4FDA-046075D65C1B}"/>
              </a:ext>
            </a:extLst>
          </p:cNvPr>
          <p:cNvSpPr>
            <a:spLocks noGrp="1"/>
          </p:cNvSpPr>
          <p:nvPr>
            <p:ph sz="quarter" idx="11"/>
          </p:nvPr>
        </p:nvSpPr>
        <p:spPr>
          <a:xfrm>
            <a:off x="2365927" y="1938338"/>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5A07D008-16EC-2791-6F60-FA12C97D7F2F}"/>
              </a:ext>
            </a:extLst>
          </p:cNvPr>
          <p:cNvSpPr>
            <a:spLocks noGrp="1"/>
          </p:cNvSpPr>
          <p:nvPr>
            <p:ph sz="quarter" idx="12"/>
          </p:nvPr>
        </p:nvSpPr>
        <p:spPr>
          <a:xfrm>
            <a:off x="4301781" y="1928399"/>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D5ED3A64-BCE4-3DA1-1C78-C69E9452C15D}"/>
              </a:ext>
            </a:extLst>
          </p:cNvPr>
          <p:cNvSpPr>
            <a:spLocks noGrp="1"/>
          </p:cNvSpPr>
          <p:nvPr>
            <p:ph sz="quarter" idx="13"/>
          </p:nvPr>
        </p:nvSpPr>
        <p:spPr>
          <a:xfrm>
            <a:off x="6237635" y="1928399"/>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EACB21D-6018-D938-EFA5-6A40330D1EDB}"/>
              </a:ext>
            </a:extLst>
          </p:cNvPr>
          <p:cNvSpPr>
            <a:spLocks noGrp="1"/>
          </p:cNvSpPr>
          <p:nvPr>
            <p:ph sz="quarter" idx="14"/>
          </p:nvPr>
        </p:nvSpPr>
        <p:spPr>
          <a:xfrm>
            <a:off x="8173489" y="1928399"/>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C15AA69-D986-58CF-D611-BCFC82217F11}"/>
              </a:ext>
            </a:extLst>
          </p:cNvPr>
          <p:cNvSpPr>
            <a:spLocks noGrp="1"/>
          </p:cNvSpPr>
          <p:nvPr>
            <p:ph sz="quarter" idx="15"/>
          </p:nvPr>
        </p:nvSpPr>
        <p:spPr>
          <a:xfrm>
            <a:off x="10109343" y="1918461"/>
            <a:ext cx="1838325" cy="1490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44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userDrawn="1">
  <p:cSld name="OBJECT_WITH_CAPTION_TEXT">
    <p:spTree>
      <p:nvGrpSpPr>
        <p:cNvPr id="1" name="Shape 45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66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userDrawn="1">
  <p:cSld name="BLANK_1_1_1_1_1_1">
    <p:spTree>
      <p:nvGrpSpPr>
        <p:cNvPr id="1" name="Shape 717"/>
        <p:cNvGrpSpPr/>
        <p:nvPr/>
      </p:nvGrpSpPr>
      <p:grpSpPr>
        <a:xfrm>
          <a:off x="0" y="0"/>
          <a:ext cx="0" cy="0"/>
          <a:chOff x="0" y="0"/>
          <a:chExt cx="0" cy="0"/>
        </a:xfrm>
      </p:grpSpPr>
      <p:grpSp>
        <p:nvGrpSpPr>
          <p:cNvPr id="718" name="Google Shape;718;g2e9c2fbb763_0_669"/>
          <p:cNvGrpSpPr/>
          <p:nvPr/>
        </p:nvGrpSpPr>
        <p:grpSpPr>
          <a:xfrm>
            <a:off x="-11600" y="5000"/>
            <a:ext cx="12214895" cy="6880228"/>
            <a:chOff x="-8700" y="3750"/>
            <a:chExt cx="9161400" cy="5160300"/>
          </a:xfrm>
        </p:grpSpPr>
        <p:grpSp>
          <p:nvGrpSpPr>
            <p:cNvPr id="719" name="Google Shape;719;g2e9c2fbb763_0_669"/>
            <p:cNvGrpSpPr/>
            <p:nvPr/>
          </p:nvGrpSpPr>
          <p:grpSpPr>
            <a:xfrm>
              <a:off x="334175" y="3750"/>
              <a:ext cx="8475647" cy="5160300"/>
              <a:chOff x="334175" y="3750"/>
              <a:chExt cx="8475647" cy="5160300"/>
            </a:xfrm>
          </p:grpSpPr>
          <p:cxnSp>
            <p:nvCxnSpPr>
              <p:cNvPr id="720" name="Google Shape;720;g2e9c2fbb763_0_669"/>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1" name="Google Shape;721;g2e9c2fbb763_0_669"/>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2" name="Google Shape;722;g2e9c2fbb763_0_669"/>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3" name="Google Shape;723;g2e9c2fbb763_0_669"/>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4" name="Google Shape;724;g2e9c2fbb763_0_669"/>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5" name="Google Shape;725;g2e9c2fbb763_0_669"/>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6" name="Google Shape;726;g2e9c2fbb763_0_669"/>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7" name="Google Shape;727;g2e9c2fbb763_0_669"/>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8" name="Google Shape;728;g2e9c2fbb763_0_669"/>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29" name="Google Shape;729;g2e9c2fbb763_0_669"/>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0" name="Google Shape;730;g2e9c2fbb763_0_669"/>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1" name="Google Shape;731;g2e9c2fbb763_0_669"/>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2" name="Google Shape;732;g2e9c2fbb763_0_669"/>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3" name="Google Shape;733;g2e9c2fbb763_0_669"/>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4" name="Google Shape;734;g2e9c2fbb763_0_669"/>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5" name="Google Shape;735;g2e9c2fbb763_0_669"/>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6" name="Google Shape;736;g2e9c2fbb763_0_669"/>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7" name="Google Shape;737;g2e9c2fbb763_0_669"/>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8" name="Google Shape;738;g2e9c2fbb763_0_669"/>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39" name="Google Shape;739;g2e9c2fbb763_0_669"/>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40" name="Google Shape;740;g2e9c2fbb763_0_669"/>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41" name="Google Shape;741;g2e9c2fbb763_0_669"/>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42" name="Google Shape;742;g2e9c2fbb763_0_669"/>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43" name="Google Shape;743;g2e9c2fbb763_0_669"/>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44" name="Google Shape;744;g2e9c2fbb763_0_669"/>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745" name="Google Shape;745;g2e9c2fbb763_0_669"/>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746" name="Google Shape;746;g2e9c2fbb763_0_669"/>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747" name="Google Shape;747;g2e9c2fbb763_0_669"/>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748" name="Google Shape;748;g2e9c2fbb763_0_669"/>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749" name="Google Shape;749;g2e9c2fbb763_0_669"/>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750" name="Google Shape;750;g2e9c2fbb763_0_669"/>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751" name="Google Shape;751;g2e9c2fbb763_0_669"/>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752" name="Google Shape;752;g2e9c2fbb763_0_669"/>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753" name="Google Shape;753;g2e9c2fbb763_0_669"/>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754" name="Google Shape;754;g2e9c2fbb763_0_669"/>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755" name="Google Shape;755;g2e9c2fbb763_0_669"/>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756" name="Google Shape;756;g2e9c2fbb763_0_669"/>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757" name="Google Shape;757;g2e9c2fbb763_0_669"/>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758" name="Google Shape;758;g2e9c2fbb763_0_669"/>
          <p:cNvGrpSpPr/>
          <p:nvPr/>
        </p:nvGrpSpPr>
        <p:grpSpPr>
          <a:xfrm>
            <a:off x="366960" y="155443"/>
            <a:ext cx="11208514" cy="6320342"/>
            <a:chOff x="155350" y="201563"/>
            <a:chExt cx="8686750" cy="4740375"/>
          </a:xfrm>
        </p:grpSpPr>
        <p:sp>
          <p:nvSpPr>
            <p:cNvPr id="759" name="Google Shape;759;g2e9c2fbb763_0_669"/>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0" name="Google Shape;760;g2e9c2fbb763_0_669"/>
            <p:cNvGrpSpPr/>
            <p:nvPr/>
          </p:nvGrpSpPr>
          <p:grpSpPr>
            <a:xfrm>
              <a:off x="155350" y="382538"/>
              <a:ext cx="8686750" cy="4559400"/>
              <a:chOff x="155350" y="382538"/>
              <a:chExt cx="8686750" cy="4559400"/>
            </a:xfrm>
          </p:grpSpPr>
          <p:sp>
            <p:nvSpPr>
              <p:cNvPr id="761" name="Google Shape;761;g2e9c2fbb763_0_669"/>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2" name="Google Shape;762;g2e9c2fbb763_0_669"/>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763" name="Google Shape;763;g2e9c2fbb763_0_669"/>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81"/>
        <p:cNvGrpSpPr/>
        <p:nvPr/>
      </p:nvGrpSpPr>
      <p:grpSpPr>
        <a:xfrm>
          <a:off x="0" y="0"/>
          <a:ext cx="0" cy="0"/>
          <a:chOff x="0" y="0"/>
          <a:chExt cx="0" cy="0"/>
        </a:xfrm>
      </p:grpSpPr>
      <p:grpSp>
        <p:nvGrpSpPr>
          <p:cNvPr id="1482" name="Google Shape;1482;g2e9c2fbb763_0_1652"/>
          <p:cNvGrpSpPr/>
          <p:nvPr/>
        </p:nvGrpSpPr>
        <p:grpSpPr>
          <a:xfrm>
            <a:off x="-11600" y="5000"/>
            <a:ext cx="12214895" cy="6880228"/>
            <a:chOff x="-8700" y="3750"/>
            <a:chExt cx="9161400" cy="5160300"/>
          </a:xfrm>
        </p:grpSpPr>
        <p:grpSp>
          <p:nvGrpSpPr>
            <p:cNvPr id="1483" name="Google Shape;1483;g2e9c2fbb763_0_1652"/>
            <p:cNvGrpSpPr/>
            <p:nvPr/>
          </p:nvGrpSpPr>
          <p:grpSpPr>
            <a:xfrm>
              <a:off x="334175" y="3750"/>
              <a:ext cx="8475647" cy="5160300"/>
              <a:chOff x="334175" y="3750"/>
              <a:chExt cx="8475647" cy="5160300"/>
            </a:xfrm>
          </p:grpSpPr>
          <p:cxnSp>
            <p:nvCxnSpPr>
              <p:cNvPr id="1484" name="Google Shape;1484;g2e9c2fbb763_0_1652"/>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85" name="Google Shape;1485;g2e9c2fbb763_0_1652"/>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86" name="Google Shape;1486;g2e9c2fbb763_0_1652"/>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87" name="Google Shape;1487;g2e9c2fbb763_0_1652"/>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88" name="Google Shape;1488;g2e9c2fbb763_0_1652"/>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89" name="Google Shape;1489;g2e9c2fbb763_0_1652"/>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0" name="Google Shape;1490;g2e9c2fbb763_0_1652"/>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1" name="Google Shape;1491;g2e9c2fbb763_0_1652"/>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2" name="Google Shape;1492;g2e9c2fbb763_0_1652"/>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3" name="Google Shape;1493;g2e9c2fbb763_0_1652"/>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4" name="Google Shape;1494;g2e9c2fbb763_0_1652"/>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5" name="Google Shape;1495;g2e9c2fbb763_0_1652"/>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6" name="Google Shape;1496;g2e9c2fbb763_0_1652"/>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7" name="Google Shape;1497;g2e9c2fbb763_0_1652"/>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8" name="Google Shape;1498;g2e9c2fbb763_0_1652"/>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499" name="Google Shape;1499;g2e9c2fbb763_0_1652"/>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0" name="Google Shape;1500;g2e9c2fbb763_0_1652"/>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1" name="Google Shape;1501;g2e9c2fbb763_0_1652"/>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2" name="Google Shape;1502;g2e9c2fbb763_0_1652"/>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3" name="Google Shape;1503;g2e9c2fbb763_0_1652"/>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4" name="Google Shape;1504;g2e9c2fbb763_0_1652"/>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5" name="Google Shape;1505;g2e9c2fbb763_0_1652"/>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6" name="Google Shape;1506;g2e9c2fbb763_0_1652"/>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7" name="Google Shape;1507;g2e9c2fbb763_0_1652"/>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08" name="Google Shape;1508;g2e9c2fbb763_0_1652"/>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509" name="Google Shape;1509;g2e9c2fbb763_0_1652"/>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0" name="Google Shape;1510;g2e9c2fbb763_0_1652"/>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11" name="Google Shape;1511;g2e9c2fbb763_0_1652"/>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12" name="Google Shape;1512;g2e9c2fbb763_0_1652"/>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3" name="Google Shape;1513;g2e9c2fbb763_0_1652"/>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14" name="Google Shape;1514;g2e9c2fbb763_0_1652"/>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5" name="Google Shape;1515;g2e9c2fbb763_0_1652"/>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6" name="Google Shape;1516;g2e9c2fbb763_0_1652"/>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17" name="Google Shape;1517;g2e9c2fbb763_0_1652"/>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18" name="Google Shape;1518;g2e9c2fbb763_0_1652"/>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19" name="Google Shape;1519;g2e9c2fbb763_0_1652"/>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20" name="Google Shape;1520;g2e9c2fbb763_0_1652"/>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521" name="Google Shape;1521;g2e9c2fbb763_0_1652"/>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522" name="Google Shape;1522;g2e9c2fbb763_0_1652"/>
          <p:cNvGrpSpPr/>
          <p:nvPr/>
        </p:nvGrpSpPr>
        <p:grpSpPr>
          <a:xfrm flipH="1">
            <a:off x="339868" y="405590"/>
            <a:ext cx="11512558" cy="6079048"/>
            <a:chOff x="275216" y="304200"/>
            <a:chExt cx="8634634" cy="4559400"/>
          </a:xfrm>
        </p:grpSpPr>
        <p:grpSp>
          <p:nvGrpSpPr>
            <p:cNvPr id="1523" name="Google Shape;1523;g2e9c2fbb763_0_1652"/>
            <p:cNvGrpSpPr/>
            <p:nvPr/>
          </p:nvGrpSpPr>
          <p:grpSpPr>
            <a:xfrm>
              <a:off x="275216" y="304200"/>
              <a:ext cx="8406168" cy="4559400"/>
              <a:chOff x="155350" y="382538"/>
              <a:chExt cx="8686750" cy="4559400"/>
            </a:xfrm>
          </p:grpSpPr>
          <p:sp>
            <p:nvSpPr>
              <p:cNvPr id="1524" name="Google Shape;1524;g2e9c2fbb763_0_1652"/>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5" name="Google Shape;1525;g2e9c2fbb763_0_1652"/>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526" name="Google Shape;1526;g2e9c2fbb763_0_1652"/>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1527" name="Google Shape;1527;g2e9c2fbb763_0_1652"/>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8" name="Google Shape;1528;g2e9c2fbb763_0_1652"/>
          <p:cNvSpPr/>
          <p:nvPr/>
        </p:nvSpPr>
        <p:spPr>
          <a:xfrm rot="-5400000" flipH="1">
            <a:off x="15571" y="2575169"/>
            <a:ext cx="952800" cy="304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29" name="Google Shape;1529;g2e9c2fbb763_0_1652"/>
          <p:cNvSpPr/>
          <p:nvPr/>
        </p:nvSpPr>
        <p:spPr>
          <a:xfrm rot="-5400000" flipH="1">
            <a:off x="15571" y="3895969"/>
            <a:ext cx="952800" cy="3048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30" name="Google Shape;1530;g2e9c2fbb763_0_1652"/>
          <p:cNvSpPr/>
          <p:nvPr/>
        </p:nvSpPr>
        <p:spPr>
          <a:xfrm rot="-5400000" flipH="1">
            <a:off x="15571" y="5216769"/>
            <a:ext cx="952800" cy="304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31"/>
        <p:cNvGrpSpPr/>
        <p:nvPr/>
      </p:nvGrpSpPr>
      <p:grpSpPr>
        <a:xfrm>
          <a:off x="0" y="0"/>
          <a:ext cx="0" cy="0"/>
          <a:chOff x="0" y="0"/>
          <a:chExt cx="0" cy="0"/>
        </a:xfrm>
      </p:grpSpPr>
      <p:grpSp>
        <p:nvGrpSpPr>
          <p:cNvPr id="1532" name="Google Shape;1532;g2e9c2fbb763_0_1702"/>
          <p:cNvGrpSpPr/>
          <p:nvPr/>
        </p:nvGrpSpPr>
        <p:grpSpPr>
          <a:xfrm>
            <a:off x="-11600" y="5000"/>
            <a:ext cx="12214895" cy="6880228"/>
            <a:chOff x="-8700" y="3750"/>
            <a:chExt cx="9161400" cy="5160300"/>
          </a:xfrm>
        </p:grpSpPr>
        <p:grpSp>
          <p:nvGrpSpPr>
            <p:cNvPr id="1533" name="Google Shape;1533;g2e9c2fbb763_0_1702"/>
            <p:cNvGrpSpPr/>
            <p:nvPr/>
          </p:nvGrpSpPr>
          <p:grpSpPr>
            <a:xfrm>
              <a:off x="334175" y="3750"/>
              <a:ext cx="8475647" cy="5160300"/>
              <a:chOff x="334175" y="3750"/>
              <a:chExt cx="8475647" cy="5160300"/>
            </a:xfrm>
          </p:grpSpPr>
          <p:cxnSp>
            <p:nvCxnSpPr>
              <p:cNvPr id="1534" name="Google Shape;1534;g2e9c2fbb763_0_1702"/>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35" name="Google Shape;1535;g2e9c2fbb763_0_1702"/>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36" name="Google Shape;1536;g2e9c2fbb763_0_1702"/>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37" name="Google Shape;1537;g2e9c2fbb763_0_1702"/>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38" name="Google Shape;1538;g2e9c2fbb763_0_1702"/>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39" name="Google Shape;1539;g2e9c2fbb763_0_1702"/>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0" name="Google Shape;1540;g2e9c2fbb763_0_1702"/>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1" name="Google Shape;1541;g2e9c2fbb763_0_1702"/>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2" name="Google Shape;1542;g2e9c2fbb763_0_1702"/>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3" name="Google Shape;1543;g2e9c2fbb763_0_1702"/>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4" name="Google Shape;1544;g2e9c2fbb763_0_1702"/>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5" name="Google Shape;1545;g2e9c2fbb763_0_1702"/>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6" name="Google Shape;1546;g2e9c2fbb763_0_1702"/>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7" name="Google Shape;1547;g2e9c2fbb763_0_1702"/>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8" name="Google Shape;1548;g2e9c2fbb763_0_1702"/>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49" name="Google Shape;1549;g2e9c2fbb763_0_1702"/>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0" name="Google Shape;1550;g2e9c2fbb763_0_1702"/>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1" name="Google Shape;1551;g2e9c2fbb763_0_1702"/>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2" name="Google Shape;1552;g2e9c2fbb763_0_1702"/>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3" name="Google Shape;1553;g2e9c2fbb763_0_1702"/>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4" name="Google Shape;1554;g2e9c2fbb763_0_1702"/>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5" name="Google Shape;1555;g2e9c2fbb763_0_1702"/>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6" name="Google Shape;1556;g2e9c2fbb763_0_1702"/>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7" name="Google Shape;1557;g2e9c2fbb763_0_1702"/>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558" name="Google Shape;1558;g2e9c2fbb763_0_1702"/>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559" name="Google Shape;1559;g2e9c2fbb763_0_1702"/>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560" name="Google Shape;1560;g2e9c2fbb763_0_1702"/>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1" name="Google Shape;1561;g2e9c2fbb763_0_1702"/>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2" name="Google Shape;1562;g2e9c2fbb763_0_1702"/>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63" name="Google Shape;1563;g2e9c2fbb763_0_1702"/>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4" name="Google Shape;1564;g2e9c2fbb763_0_1702"/>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65" name="Google Shape;1565;g2e9c2fbb763_0_1702"/>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66" name="Google Shape;1566;g2e9c2fbb763_0_1702"/>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7" name="Google Shape;1567;g2e9c2fbb763_0_1702"/>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568" name="Google Shape;1568;g2e9c2fbb763_0_1702"/>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69" name="Google Shape;1569;g2e9c2fbb763_0_1702"/>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570" name="Google Shape;1570;g2e9c2fbb763_0_1702"/>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571" name="Google Shape;1571;g2e9c2fbb763_0_1702"/>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572" name="Google Shape;1572;g2e9c2fbb763_0_1702"/>
          <p:cNvGrpSpPr/>
          <p:nvPr/>
        </p:nvGrpSpPr>
        <p:grpSpPr>
          <a:xfrm rot="10800000" flipH="1">
            <a:off x="366960" y="268898"/>
            <a:ext cx="11208514" cy="6320342"/>
            <a:chOff x="155350" y="201563"/>
            <a:chExt cx="8686750" cy="4740375"/>
          </a:xfrm>
        </p:grpSpPr>
        <p:sp>
          <p:nvSpPr>
            <p:cNvPr id="1573" name="Google Shape;1573;g2e9c2fbb763_0_1702"/>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g2e9c2fbb763_0_1702"/>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g2e9c2fbb763_0_1702"/>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6" name="Google Shape;1576;g2e9c2fbb763_0_1702"/>
            <p:cNvGrpSpPr/>
            <p:nvPr/>
          </p:nvGrpSpPr>
          <p:grpSpPr>
            <a:xfrm>
              <a:off x="155350" y="382538"/>
              <a:ext cx="8686750" cy="4559400"/>
              <a:chOff x="155350" y="382538"/>
              <a:chExt cx="8686750" cy="4559400"/>
            </a:xfrm>
          </p:grpSpPr>
          <p:sp>
            <p:nvSpPr>
              <p:cNvPr id="1577" name="Google Shape;1577;g2e9c2fbb763_0_1702"/>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8" name="Google Shape;1578;g2e9c2fbb763_0_1702"/>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579" name="Google Shape;1579;g2e9c2fbb763_0_1702"/>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userDrawn="1">
  <p:cSld name="CUSTOM_10">
    <p:spTree>
      <p:nvGrpSpPr>
        <p:cNvPr id="1" name="Shape 1253"/>
        <p:cNvGrpSpPr/>
        <p:nvPr/>
      </p:nvGrpSpPr>
      <p:grpSpPr>
        <a:xfrm>
          <a:off x="0" y="0"/>
          <a:ext cx="0" cy="0"/>
          <a:chOff x="0" y="0"/>
          <a:chExt cx="0" cy="0"/>
        </a:xfrm>
      </p:grpSpPr>
      <p:grpSp>
        <p:nvGrpSpPr>
          <p:cNvPr id="1254" name="Google Shape;1254;g2e9c2fbb763_0_1424"/>
          <p:cNvGrpSpPr/>
          <p:nvPr/>
        </p:nvGrpSpPr>
        <p:grpSpPr>
          <a:xfrm>
            <a:off x="-11600" y="5000"/>
            <a:ext cx="12214895" cy="6880228"/>
            <a:chOff x="-8700" y="3750"/>
            <a:chExt cx="9161400" cy="5160300"/>
          </a:xfrm>
        </p:grpSpPr>
        <p:grpSp>
          <p:nvGrpSpPr>
            <p:cNvPr id="1255" name="Google Shape;1255;g2e9c2fbb763_0_1424"/>
            <p:cNvGrpSpPr/>
            <p:nvPr/>
          </p:nvGrpSpPr>
          <p:grpSpPr>
            <a:xfrm>
              <a:off x="334175" y="3750"/>
              <a:ext cx="8475647" cy="5160300"/>
              <a:chOff x="334175" y="3750"/>
              <a:chExt cx="8475647" cy="5160300"/>
            </a:xfrm>
          </p:grpSpPr>
          <p:cxnSp>
            <p:nvCxnSpPr>
              <p:cNvPr id="1256" name="Google Shape;1256;g2e9c2fbb763_0_1424"/>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57" name="Google Shape;1257;g2e9c2fbb763_0_1424"/>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58" name="Google Shape;1258;g2e9c2fbb763_0_1424"/>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59" name="Google Shape;1259;g2e9c2fbb763_0_1424"/>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0" name="Google Shape;1260;g2e9c2fbb763_0_1424"/>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1" name="Google Shape;1261;g2e9c2fbb763_0_1424"/>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2" name="Google Shape;1262;g2e9c2fbb763_0_1424"/>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3" name="Google Shape;1263;g2e9c2fbb763_0_1424"/>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4" name="Google Shape;1264;g2e9c2fbb763_0_1424"/>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5" name="Google Shape;1265;g2e9c2fbb763_0_1424"/>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6" name="Google Shape;1266;g2e9c2fbb763_0_1424"/>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7" name="Google Shape;1267;g2e9c2fbb763_0_1424"/>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8" name="Google Shape;1268;g2e9c2fbb763_0_1424"/>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69" name="Google Shape;1269;g2e9c2fbb763_0_1424"/>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0" name="Google Shape;1270;g2e9c2fbb763_0_1424"/>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1" name="Google Shape;1271;g2e9c2fbb763_0_1424"/>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2" name="Google Shape;1272;g2e9c2fbb763_0_1424"/>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3" name="Google Shape;1273;g2e9c2fbb763_0_1424"/>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4" name="Google Shape;1274;g2e9c2fbb763_0_1424"/>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5" name="Google Shape;1275;g2e9c2fbb763_0_1424"/>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6" name="Google Shape;1276;g2e9c2fbb763_0_1424"/>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7" name="Google Shape;1277;g2e9c2fbb763_0_1424"/>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8" name="Google Shape;1278;g2e9c2fbb763_0_1424"/>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79" name="Google Shape;1279;g2e9c2fbb763_0_1424"/>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280" name="Google Shape;1280;g2e9c2fbb763_0_1424"/>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281" name="Google Shape;1281;g2e9c2fbb763_0_1424"/>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282" name="Google Shape;1282;g2e9c2fbb763_0_1424"/>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83" name="Google Shape;1283;g2e9c2fbb763_0_1424"/>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84" name="Google Shape;1284;g2e9c2fbb763_0_1424"/>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85" name="Google Shape;1285;g2e9c2fbb763_0_1424"/>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286" name="Google Shape;1286;g2e9c2fbb763_0_1424"/>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87" name="Google Shape;1287;g2e9c2fbb763_0_1424"/>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88" name="Google Shape;1288;g2e9c2fbb763_0_1424"/>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89" name="Google Shape;1289;g2e9c2fbb763_0_1424"/>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290" name="Google Shape;1290;g2e9c2fbb763_0_1424"/>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91" name="Google Shape;1291;g2e9c2fbb763_0_1424"/>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292" name="Google Shape;1292;g2e9c2fbb763_0_1424"/>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293" name="Google Shape;1293;g2e9c2fbb763_0_1424"/>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294" name="Google Shape;1294;g2e9c2fbb763_0_1424"/>
          <p:cNvGrpSpPr/>
          <p:nvPr/>
        </p:nvGrpSpPr>
        <p:grpSpPr>
          <a:xfrm>
            <a:off x="366945" y="405590"/>
            <a:ext cx="11512558" cy="6079048"/>
            <a:chOff x="275216" y="304200"/>
            <a:chExt cx="8634634" cy="4559400"/>
          </a:xfrm>
        </p:grpSpPr>
        <p:grpSp>
          <p:nvGrpSpPr>
            <p:cNvPr id="1295" name="Google Shape;1295;g2e9c2fbb763_0_1424"/>
            <p:cNvGrpSpPr/>
            <p:nvPr/>
          </p:nvGrpSpPr>
          <p:grpSpPr>
            <a:xfrm>
              <a:off x="275216" y="304200"/>
              <a:ext cx="8406168" cy="4559400"/>
              <a:chOff x="155350" y="382538"/>
              <a:chExt cx="8686750" cy="4559400"/>
            </a:xfrm>
          </p:grpSpPr>
          <p:sp>
            <p:nvSpPr>
              <p:cNvPr id="1296" name="Google Shape;1296;g2e9c2fbb763_0_1424"/>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7" name="Google Shape;1297;g2e9c2fbb763_0_1424"/>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298" name="Google Shape;1298;g2e9c2fbb763_0_1424"/>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1299" name="Google Shape;1299;g2e9c2fbb763_0_1424"/>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g2e9c2fbb763_0_1424"/>
            <p:cNvSpPr/>
            <p:nvPr/>
          </p:nvSpPr>
          <p:spPr>
            <a:xfrm rot="5400000">
              <a:off x="8447100" y="18328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userDrawn="1">
  <p:cSld name="CUSTOM_8">
    <p:spTree>
      <p:nvGrpSpPr>
        <p:cNvPr id="1" name="Shape 1318"/>
        <p:cNvGrpSpPr/>
        <p:nvPr/>
      </p:nvGrpSpPr>
      <p:grpSpPr>
        <a:xfrm>
          <a:off x="0" y="0"/>
          <a:ext cx="0" cy="0"/>
          <a:chOff x="0" y="0"/>
          <a:chExt cx="0" cy="0"/>
        </a:xfrm>
      </p:grpSpPr>
      <p:grpSp>
        <p:nvGrpSpPr>
          <p:cNvPr id="1319" name="Google Shape;1319;g2e9c2fbb763_0_1489"/>
          <p:cNvGrpSpPr/>
          <p:nvPr/>
        </p:nvGrpSpPr>
        <p:grpSpPr>
          <a:xfrm>
            <a:off x="-11600" y="5000"/>
            <a:ext cx="12214895" cy="6880228"/>
            <a:chOff x="-8700" y="3750"/>
            <a:chExt cx="9161400" cy="5160300"/>
          </a:xfrm>
        </p:grpSpPr>
        <p:grpSp>
          <p:nvGrpSpPr>
            <p:cNvPr id="1320" name="Google Shape;1320;g2e9c2fbb763_0_1489"/>
            <p:cNvGrpSpPr/>
            <p:nvPr/>
          </p:nvGrpSpPr>
          <p:grpSpPr>
            <a:xfrm>
              <a:off x="334175" y="3750"/>
              <a:ext cx="8475647" cy="5160300"/>
              <a:chOff x="334175" y="3750"/>
              <a:chExt cx="8475647" cy="5160300"/>
            </a:xfrm>
          </p:grpSpPr>
          <p:cxnSp>
            <p:nvCxnSpPr>
              <p:cNvPr id="1321" name="Google Shape;1321;g2e9c2fbb763_0_1489"/>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2" name="Google Shape;1322;g2e9c2fbb763_0_1489"/>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3" name="Google Shape;1323;g2e9c2fbb763_0_1489"/>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4" name="Google Shape;1324;g2e9c2fbb763_0_1489"/>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5" name="Google Shape;1325;g2e9c2fbb763_0_1489"/>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6" name="Google Shape;1326;g2e9c2fbb763_0_1489"/>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7" name="Google Shape;1327;g2e9c2fbb763_0_1489"/>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8" name="Google Shape;1328;g2e9c2fbb763_0_1489"/>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29" name="Google Shape;1329;g2e9c2fbb763_0_1489"/>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0" name="Google Shape;1330;g2e9c2fbb763_0_1489"/>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1" name="Google Shape;1331;g2e9c2fbb763_0_1489"/>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2" name="Google Shape;1332;g2e9c2fbb763_0_1489"/>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3" name="Google Shape;1333;g2e9c2fbb763_0_1489"/>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4" name="Google Shape;1334;g2e9c2fbb763_0_1489"/>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5" name="Google Shape;1335;g2e9c2fbb763_0_1489"/>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6" name="Google Shape;1336;g2e9c2fbb763_0_1489"/>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7" name="Google Shape;1337;g2e9c2fbb763_0_1489"/>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8" name="Google Shape;1338;g2e9c2fbb763_0_1489"/>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39" name="Google Shape;1339;g2e9c2fbb763_0_1489"/>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0" name="Google Shape;1340;g2e9c2fbb763_0_1489"/>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1" name="Google Shape;1341;g2e9c2fbb763_0_1489"/>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2" name="Google Shape;1342;g2e9c2fbb763_0_1489"/>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3" name="Google Shape;1343;g2e9c2fbb763_0_1489"/>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4" name="Google Shape;1344;g2e9c2fbb763_0_1489"/>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345" name="Google Shape;1345;g2e9c2fbb763_0_1489"/>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346" name="Google Shape;1346;g2e9c2fbb763_0_1489"/>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347" name="Google Shape;1347;g2e9c2fbb763_0_1489"/>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348" name="Google Shape;1348;g2e9c2fbb763_0_1489"/>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349" name="Google Shape;1349;g2e9c2fbb763_0_1489"/>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350" name="Google Shape;1350;g2e9c2fbb763_0_1489"/>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351" name="Google Shape;1351;g2e9c2fbb763_0_1489"/>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352" name="Google Shape;1352;g2e9c2fbb763_0_1489"/>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353" name="Google Shape;1353;g2e9c2fbb763_0_1489"/>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354" name="Google Shape;1354;g2e9c2fbb763_0_1489"/>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355" name="Google Shape;1355;g2e9c2fbb763_0_1489"/>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356" name="Google Shape;1356;g2e9c2fbb763_0_1489"/>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357" name="Google Shape;1357;g2e9c2fbb763_0_1489"/>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358" name="Google Shape;1358;g2e9c2fbb763_0_1489"/>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359" name="Google Shape;1359;g2e9c2fbb763_0_1489"/>
          <p:cNvGrpSpPr/>
          <p:nvPr/>
        </p:nvGrpSpPr>
        <p:grpSpPr>
          <a:xfrm>
            <a:off x="366960" y="155443"/>
            <a:ext cx="11208514" cy="6320342"/>
            <a:chOff x="155350" y="201563"/>
            <a:chExt cx="8686750" cy="4740375"/>
          </a:xfrm>
        </p:grpSpPr>
        <p:sp>
          <p:nvSpPr>
            <p:cNvPr id="1360" name="Google Shape;1360;g2e9c2fbb763_0_1489"/>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g2e9c2fbb763_0_1489"/>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g2e9c2fbb763_0_1489"/>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3" name="Google Shape;1363;g2e9c2fbb763_0_1489"/>
            <p:cNvGrpSpPr/>
            <p:nvPr/>
          </p:nvGrpSpPr>
          <p:grpSpPr>
            <a:xfrm>
              <a:off x="155350" y="382538"/>
              <a:ext cx="8686750" cy="4559400"/>
              <a:chOff x="155350" y="382538"/>
              <a:chExt cx="8686750" cy="4559400"/>
            </a:xfrm>
          </p:grpSpPr>
          <p:sp>
            <p:nvSpPr>
              <p:cNvPr id="1364" name="Google Shape;1364;g2e9c2fbb763_0_1489"/>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5" name="Google Shape;1365;g2e9c2fbb763_0_1489"/>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366" name="Google Shape;1366;g2e9c2fbb763_0_1489"/>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reserve="1" userDrawn="1">
  <p:cSld name="Title and Nine">
    <p:spTree>
      <p:nvGrpSpPr>
        <p:cNvPr id="1" name="Shape 270"/>
        <p:cNvGrpSpPr/>
        <p:nvPr/>
      </p:nvGrpSpPr>
      <p:grpSpPr>
        <a:xfrm>
          <a:off x="0" y="0"/>
          <a:ext cx="0" cy="0"/>
          <a:chOff x="0" y="0"/>
          <a:chExt cx="0" cy="0"/>
        </a:xfrm>
      </p:grpSpPr>
      <p:grpSp>
        <p:nvGrpSpPr>
          <p:cNvPr id="271" name="Google Shape;271;g2e9c2fbb763_0_459"/>
          <p:cNvGrpSpPr/>
          <p:nvPr/>
        </p:nvGrpSpPr>
        <p:grpSpPr>
          <a:xfrm>
            <a:off x="-11600" y="5000"/>
            <a:ext cx="12214895" cy="6880228"/>
            <a:chOff x="-8700" y="3750"/>
            <a:chExt cx="9161400" cy="5160300"/>
          </a:xfrm>
        </p:grpSpPr>
        <p:grpSp>
          <p:nvGrpSpPr>
            <p:cNvPr id="272" name="Google Shape;272;g2e9c2fbb763_0_459"/>
            <p:cNvGrpSpPr/>
            <p:nvPr/>
          </p:nvGrpSpPr>
          <p:grpSpPr>
            <a:xfrm>
              <a:off x="334175" y="3750"/>
              <a:ext cx="8475647" cy="5160300"/>
              <a:chOff x="334175" y="3750"/>
              <a:chExt cx="8475647" cy="5160300"/>
            </a:xfrm>
          </p:grpSpPr>
          <p:cxnSp>
            <p:nvCxnSpPr>
              <p:cNvPr id="273" name="Google Shape;273;g2e9c2fbb763_0_459"/>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4" name="Google Shape;274;g2e9c2fbb763_0_459"/>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5" name="Google Shape;275;g2e9c2fbb763_0_459"/>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6" name="Google Shape;276;g2e9c2fbb763_0_459"/>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7" name="Google Shape;277;g2e9c2fbb763_0_459"/>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8" name="Google Shape;278;g2e9c2fbb763_0_459"/>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79" name="Google Shape;279;g2e9c2fbb763_0_459"/>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0" name="Google Shape;280;g2e9c2fbb763_0_459"/>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1" name="Google Shape;281;g2e9c2fbb763_0_459"/>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2" name="Google Shape;282;g2e9c2fbb763_0_459"/>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3" name="Google Shape;283;g2e9c2fbb763_0_459"/>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4" name="Google Shape;284;g2e9c2fbb763_0_459"/>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5" name="Google Shape;285;g2e9c2fbb763_0_459"/>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6" name="Google Shape;286;g2e9c2fbb763_0_459"/>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7" name="Google Shape;287;g2e9c2fbb763_0_459"/>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8" name="Google Shape;288;g2e9c2fbb763_0_459"/>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89" name="Google Shape;289;g2e9c2fbb763_0_459"/>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0" name="Google Shape;290;g2e9c2fbb763_0_459"/>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1" name="Google Shape;291;g2e9c2fbb763_0_459"/>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2" name="Google Shape;292;g2e9c2fbb763_0_459"/>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3" name="Google Shape;293;g2e9c2fbb763_0_459"/>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4" name="Google Shape;294;g2e9c2fbb763_0_459"/>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5" name="Google Shape;295;g2e9c2fbb763_0_459"/>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6" name="Google Shape;296;g2e9c2fbb763_0_459"/>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97" name="Google Shape;297;g2e9c2fbb763_0_459"/>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298" name="Google Shape;298;g2e9c2fbb763_0_459"/>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299" name="Google Shape;299;g2e9c2fbb763_0_459"/>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300" name="Google Shape;300;g2e9c2fbb763_0_459"/>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301" name="Google Shape;301;g2e9c2fbb763_0_459"/>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302" name="Google Shape;302;g2e9c2fbb763_0_459"/>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303" name="Google Shape;303;g2e9c2fbb763_0_459"/>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304" name="Google Shape;304;g2e9c2fbb763_0_459"/>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305" name="Google Shape;305;g2e9c2fbb763_0_459"/>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306" name="Google Shape;306;g2e9c2fbb763_0_459"/>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307" name="Google Shape;307;g2e9c2fbb763_0_459"/>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308" name="Google Shape;308;g2e9c2fbb763_0_459"/>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309" name="Google Shape;309;g2e9c2fbb763_0_459"/>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310" name="Google Shape;310;g2e9c2fbb763_0_459"/>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311" name="Google Shape;311;g2e9c2fbb763_0_459"/>
          <p:cNvGrpSpPr/>
          <p:nvPr/>
        </p:nvGrpSpPr>
        <p:grpSpPr>
          <a:xfrm>
            <a:off x="570160" y="172043"/>
            <a:ext cx="11208514" cy="6320342"/>
            <a:chOff x="155350" y="201563"/>
            <a:chExt cx="8686750" cy="4740375"/>
          </a:xfrm>
        </p:grpSpPr>
        <p:sp>
          <p:nvSpPr>
            <p:cNvPr id="312" name="Google Shape;312;g2e9c2fbb763_0_459"/>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2e9c2fbb763_0_459"/>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2e9c2fbb763_0_459"/>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2e9c2fbb763_0_459"/>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6" name="Google Shape;316;g2e9c2fbb763_0_459"/>
            <p:cNvGrpSpPr/>
            <p:nvPr/>
          </p:nvGrpSpPr>
          <p:grpSpPr>
            <a:xfrm>
              <a:off x="155350" y="382538"/>
              <a:ext cx="8686750" cy="4559400"/>
              <a:chOff x="155350" y="382538"/>
              <a:chExt cx="8686750" cy="4559400"/>
            </a:xfrm>
          </p:grpSpPr>
          <p:sp>
            <p:nvSpPr>
              <p:cNvPr id="317" name="Google Shape;317;g2e9c2fbb763_0_459"/>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g2e9c2fbb763_0_459"/>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319" name="Google Shape;319;g2e9c2fbb763_0_459"/>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
        <p:nvSpPr>
          <p:cNvPr id="3" name="Content Placeholder 2">
            <a:extLst>
              <a:ext uri="{FF2B5EF4-FFF2-40B4-BE49-F238E27FC236}">
                <a16:creationId xmlns:a16="http://schemas.microsoft.com/office/drawing/2014/main" id="{049EDE83-502D-1252-BE9D-58F0325F0E7D}"/>
              </a:ext>
            </a:extLst>
          </p:cNvPr>
          <p:cNvSpPr>
            <a:spLocks noGrp="1"/>
          </p:cNvSpPr>
          <p:nvPr>
            <p:ph sz="quarter" idx="10"/>
          </p:nvPr>
        </p:nvSpPr>
        <p:spPr>
          <a:xfrm>
            <a:off x="1465263" y="1751013"/>
            <a:ext cx="1817687" cy="1760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20AC652-49A3-49EF-BE55-08640E353F49}"/>
              </a:ext>
            </a:extLst>
          </p:cNvPr>
          <p:cNvSpPr>
            <a:spLocks noGrp="1"/>
          </p:cNvSpPr>
          <p:nvPr>
            <p:ph sz="quarter" idx="11"/>
          </p:nvPr>
        </p:nvSpPr>
        <p:spPr>
          <a:xfrm>
            <a:off x="3752850" y="1695450"/>
            <a:ext cx="2074863" cy="191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FADFDE55-D207-6EDF-BBE1-5AB7BE41BF52}"/>
              </a:ext>
            </a:extLst>
          </p:cNvPr>
          <p:cNvSpPr>
            <a:spLocks noGrp="1"/>
          </p:cNvSpPr>
          <p:nvPr>
            <p:ph sz="quarter" idx="12"/>
          </p:nvPr>
        </p:nvSpPr>
        <p:spPr>
          <a:xfrm>
            <a:off x="6284913" y="1670050"/>
            <a:ext cx="2211387"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6772FB4E-73A0-F023-C3ED-BD5A6B14927F}"/>
              </a:ext>
            </a:extLst>
          </p:cNvPr>
          <p:cNvSpPr>
            <a:spLocks noGrp="1"/>
          </p:cNvSpPr>
          <p:nvPr>
            <p:ph sz="quarter" idx="13"/>
          </p:nvPr>
        </p:nvSpPr>
        <p:spPr>
          <a:xfrm>
            <a:off x="8888413" y="1644650"/>
            <a:ext cx="2062162" cy="196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0FB347D-849D-3D3E-4817-F8AEA7FE2AE2}"/>
              </a:ext>
            </a:extLst>
          </p:cNvPr>
          <p:cNvSpPr>
            <a:spLocks noGrp="1"/>
          </p:cNvSpPr>
          <p:nvPr>
            <p:ph sz="quarter" idx="14"/>
          </p:nvPr>
        </p:nvSpPr>
        <p:spPr>
          <a:xfrm>
            <a:off x="1544638" y="3981450"/>
            <a:ext cx="2084387" cy="205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9338892C-605E-CBE3-EF9A-CD2E4C5E7243}"/>
              </a:ext>
            </a:extLst>
          </p:cNvPr>
          <p:cNvSpPr>
            <a:spLocks noGrp="1"/>
          </p:cNvSpPr>
          <p:nvPr>
            <p:ph sz="quarter" idx="15"/>
          </p:nvPr>
        </p:nvSpPr>
        <p:spPr>
          <a:xfrm>
            <a:off x="4006850" y="3976688"/>
            <a:ext cx="20431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C3AE97A-7F2E-3479-9C88-51192B7BEEE4}"/>
              </a:ext>
            </a:extLst>
          </p:cNvPr>
          <p:cNvSpPr>
            <a:spLocks noGrp="1"/>
          </p:cNvSpPr>
          <p:nvPr>
            <p:ph sz="quarter" idx="16"/>
          </p:nvPr>
        </p:nvSpPr>
        <p:spPr>
          <a:xfrm>
            <a:off x="6315075" y="3919538"/>
            <a:ext cx="2181225" cy="232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01C4634F-D7D9-7835-250D-CF55F53ACD9F}"/>
              </a:ext>
            </a:extLst>
          </p:cNvPr>
          <p:cNvSpPr>
            <a:spLocks noGrp="1"/>
          </p:cNvSpPr>
          <p:nvPr>
            <p:ph sz="quarter" idx="17"/>
          </p:nvPr>
        </p:nvSpPr>
        <p:spPr>
          <a:xfrm>
            <a:off x="8821738" y="3919538"/>
            <a:ext cx="2466975" cy="232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60127076-C3B7-0F12-81B7-A053DE733572}"/>
              </a:ext>
            </a:extLst>
          </p:cNvPr>
          <p:cNvSpPr>
            <a:spLocks noGrp="1"/>
          </p:cNvSpPr>
          <p:nvPr>
            <p:ph sz="quarter" idx="18"/>
          </p:nvPr>
        </p:nvSpPr>
        <p:spPr>
          <a:xfrm>
            <a:off x="11150600" y="2743200"/>
            <a:ext cx="471488" cy="69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a:extLst>
              <a:ext uri="{FF2B5EF4-FFF2-40B4-BE49-F238E27FC236}">
                <a16:creationId xmlns:a16="http://schemas.microsoft.com/office/drawing/2014/main" id="{16CDD1C6-538C-E4E0-B7D4-89A39A7960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015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Title and Ten w Two Tabs">
    <p:spTree>
      <p:nvGrpSpPr>
        <p:cNvPr id="1" name="Shape 508"/>
        <p:cNvGrpSpPr/>
        <p:nvPr/>
      </p:nvGrpSpPr>
      <p:grpSpPr>
        <a:xfrm>
          <a:off x="0" y="0"/>
          <a:ext cx="0" cy="0"/>
          <a:chOff x="0" y="0"/>
          <a:chExt cx="0" cy="0"/>
        </a:xfrm>
      </p:grpSpPr>
      <p:grpSp>
        <p:nvGrpSpPr>
          <p:cNvPr id="509" name="Google Shape;509;g2e9c2fbb763_0_255"/>
          <p:cNvGrpSpPr/>
          <p:nvPr/>
        </p:nvGrpSpPr>
        <p:grpSpPr>
          <a:xfrm>
            <a:off x="-11600" y="5000"/>
            <a:ext cx="12214895" cy="6880228"/>
            <a:chOff x="-8700" y="3750"/>
            <a:chExt cx="9161400" cy="5160300"/>
          </a:xfrm>
        </p:grpSpPr>
        <p:grpSp>
          <p:nvGrpSpPr>
            <p:cNvPr id="510" name="Google Shape;510;g2e9c2fbb763_0_255"/>
            <p:cNvGrpSpPr/>
            <p:nvPr/>
          </p:nvGrpSpPr>
          <p:grpSpPr>
            <a:xfrm>
              <a:off x="334175" y="3750"/>
              <a:ext cx="8475647" cy="5160300"/>
              <a:chOff x="334175" y="3750"/>
              <a:chExt cx="8475647" cy="5160300"/>
            </a:xfrm>
          </p:grpSpPr>
          <p:cxnSp>
            <p:nvCxnSpPr>
              <p:cNvPr id="511" name="Google Shape;511;g2e9c2fbb763_0_255"/>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g2e9c2fbb763_0_255"/>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3" name="Google Shape;513;g2e9c2fbb763_0_255"/>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4" name="Google Shape;514;g2e9c2fbb763_0_255"/>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5" name="Google Shape;515;g2e9c2fbb763_0_255"/>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6" name="Google Shape;516;g2e9c2fbb763_0_255"/>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7" name="Google Shape;517;g2e9c2fbb763_0_255"/>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8" name="Google Shape;518;g2e9c2fbb763_0_255"/>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19" name="Google Shape;519;g2e9c2fbb763_0_255"/>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0" name="Google Shape;520;g2e9c2fbb763_0_255"/>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1" name="Google Shape;521;g2e9c2fbb763_0_255"/>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2" name="Google Shape;522;g2e9c2fbb763_0_255"/>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3" name="Google Shape;523;g2e9c2fbb763_0_255"/>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4" name="Google Shape;524;g2e9c2fbb763_0_255"/>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5" name="Google Shape;525;g2e9c2fbb763_0_255"/>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6" name="Google Shape;526;g2e9c2fbb763_0_255"/>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7" name="Google Shape;527;g2e9c2fbb763_0_255"/>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8" name="Google Shape;528;g2e9c2fbb763_0_255"/>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29" name="Google Shape;529;g2e9c2fbb763_0_255"/>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0" name="Google Shape;530;g2e9c2fbb763_0_255"/>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1" name="Google Shape;531;g2e9c2fbb763_0_255"/>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2" name="Google Shape;532;g2e9c2fbb763_0_255"/>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3" name="Google Shape;533;g2e9c2fbb763_0_255"/>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4" name="Google Shape;534;g2e9c2fbb763_0_255"/>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535" name="Google Shape;535;g2e9c2fbb763_0_255"/>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536" name="Google Shape;536;g2e9c2fbb763_0_255"/>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537" name="Google Shape;537;g2e9c2fbb763_0_255"/>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538" name="Google Shape;538;g2e9c2fbb763_0_255"/>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539" name="Google Shape;539;g2e9c2fbb763_0_255"/>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0" name="Google Shape;540;g2e9c2fbb763_0_255"/>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541" name="Google Shape;541;g2e9c2fbb763_0_255"/>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2" name="Google Shape;542;g2e9c2fbb763_0_255"/>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3" name="Google Shape;543;g2e9c2fbb763_0_255"/>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4" name="Google Shape;544;g2e9c2fbb763_0_255"/>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545" name="Google Shape;545;g2e9c2fbb763_0_255"/>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6" name="Google Shape;546;g2e9c2fbb763_0_255"/>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547" name="Google Shape;547;g2e9c2fbb763_0_255"/>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548" name="Google Shape;548;g2e9c2fbb763_0_255"/>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549" name="Google Shape;549;g2e9c2fbb763_0_255"/>
          <p:cNvGrpSpPr/>
          <p:nvPr userDrawn="1"/>
        </p:nvGrpSpPr>
        <p:grpSpPr>
          <a:xfrm>
            <a:off x="366945" y="405590"/>
            <a:ext cx="11512558" cy="6079048"/>
            <a:chOff x="275216" y="304200"/>
            <a:chExt cx="8634634" cy="4559400"/>
          </a:xfrm>
        </p:grpSpPr>
        <p:grpSp>
          <p:nvGrpSpPr>
            <p:cNvPr id="550" name="Google Shape;550;g2e9c2fbb763_0_255"/>
            <p:cNvGrpSpPr/>
            <p:nvPr/>
          </p:nvGrpSpPr>
          <p:grpSpPr>
            <a:xfrm>
              <a:off x="275216" y="304200"/>
              <a:ext cx="8406168" cy="4559400"/>
              <a:chOff x="155350" y="382538"/>
              <a:chExt cx="8686750" cy="4559400"/>
            </a:xfrm>
          </p:grpSpPr>
          <p:sp>
            <p:nvSpPr>
              <p:cNvPr id="551" name="Google Shape;551;g2e9c2fbb763_0_255"/>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2" name="Google Shape;552;g2e9c2fbb763_0_255"/>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553" name="Google Shape;553;g2e9c2fbb763_0_255"/>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554" name="Google Shape;554;g2e9c2fbb763_0_255"/>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2e9c2fbb763_0_255"/>
            <p:cNvSpPr/>
            <p:nvPr/>
          </p:nvSpPr>
          <p:spPr>
            <a:xfrm rot="5400000">
              <a:off x="8447100" y="1832875"/>
              <a:ext cx="6969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Title 1">
            <a:extLst>
              <a:ext uri="{FF2B5EF4-FFF2-40B4-BE49-F238E27FC236}">
                <a16:creationId xmlns:a16="http://schemas.microsoft.com/office/drawing/2014/main" id="{69E58896-731E-D664-ED5E-C2E2C198BB3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37C9489-FAD2-D3F3-4CD8-DF3EECAEBD8E}"/>
              </a:ext>
            </a:extLst>
          </p:cNvPr>
          <p:cNvSpPr>
            <a:spLocks noGrp="1"/>
          </p:cNvSpPr>
          <p:nvPr>
            <p:ph sz="quarter" idx="10"/>
          </p:nvPr>
        </p:nvSpPr>
        <p:spPr>
          <a:xfrm>
            <a:off x="1125538" y="1808163"/>
            <a:ext cx="1338262" cy="12334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CE6B77B-369F-EE6F-EFD0-B4CC884A34B8}"/>
              </a:ext>
            </a:extLst>
          </p:cNvPr>
          <p:cNvSpPr>
            <a:spLocks noGrp="1"/>
          </p:cNvSpPr>
          <p:nvPr>
            <p:ph sz="quarter" idx="11"/>
          </p:nvPr>
        </p:nvSpPr>
        <p:spPr>
          <a:xfrm>
            <a:off x="2833688" y="1820863"/>
            <a:ext cx="1677987" cy="123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8C98A75E-0968-0CA6-D86C-4FE1CD645A5F}"/>
              </a:ext>
            </a:extLst>
          </p:cNvPr>
          <p:cNvSpPr>
            <a:spLocks noGrp="1"/>
          </p:cNvSpPr>
          <p:nvPr>
            <p:ph sz="quarter" idx="12"/>
          </p:nvPr>
        </p:nvSpPr>
        <p:spPr>
          <a:xfrm>
            <a:off x="4854575" y="1797050"/>
            <a:ext cx="1712913" cy="1347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7CEB872-7DF3-E6A2-6568-7CD69A3B92E6}"/>
              </a:ext>
            </a:extLst>
          </p:cNvPr>
          <p:cNvSpPr>
            <a:spLocks noGrp="1"/>
          </p:cNvSpPr>
          <p:nvPr>
            <p:ph sz="quarter" idx="13"/>
          </p:nvPr>
        </p:nvSpPr>
        <p:spPr>
          <a:xfrm>
            <a:off x="7051675" y="1868488"/>
            <a:ext cx="1433513" cy="151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206DB8F1-7BDC-94B4-2D88-7E4A90265B9D}"/>
              </a:ext>
            </a:extLst>
          </p:cNvPr>
          <p:cNvSpPr>
            <a:spLocks noGrp="1"/>
          </p:cNvSpPr>
          <p:nvPr>
            <p:ph sz="quarter" idx="14"/>
          </p:nvPr>
        </p:nvSpPr>
        <p:spPr>
          <a:xfrm>
            <a:off x="9031288" y="1868488"/>
            <a:ext cx="1787525" cy="151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a:extLst>
              <a:ext uri="{FF2B5EF4-FFF2-40B4-BE49-F238E27FC236}">
                <a16:creationId xmlns:a16="http://schemas.microsoft.com/office/drawing/2014/main" id="{D5D50FC2-469F-A1CE-93B1-6CCE7F12727B}"/>
              </a:ext>
            </a:extLst>
          </p:cNvPr>
          <p:cNvSpPr>
            <a:spLocks noGrp="1"/>
          </p:cNvSpPr>
          <p:nvPr>
            <p:ph sz="quarter" idx="15"/>
          </p:nvPr>
        </p:nvSpPr>
        <p:spPr>
          <a:xfrm>
            <a:off x="1214485" y="4075882"/>
            <a:ext cx="1338262" cy="123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5">
            <a:extLst>
              <a:ext uri="{FF2B5EF4-FFF2-40B4-BE49-F238E27FC236}">
                <a16:creationId xmlns:a16="http://schemas.microsoft.com/office/drawing/2014/main" id="{31FCE7FD-68B4-47C2-744B-00D4271942F2}"/>
              </a:ext>
            </a:extLst>
          </p:cNvPr>
          <p:cNvSpPr>
            <a:spLocks noGrp="1"/>
          </p:cNvSpPr>
          <p:nvPr>
            <p:ph sz="quarter" idx="16"/>
          </p:nvPr>
        </p:nvSpPr>
        <p:spPr>
          <a:xfrm>
            <a:off x="2922635" y="4088582"/>
            <a:ext cx="1677987" cy="1233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7">
            <a:extLst>
              <a:ext uri="{FF2B5EF4-FFF2-40B4-BE49-F238E27FC236}">
                <a16:creationId xmlns:a16="http://schemas.microsoft.com/office/drawing/2014/main" id="{884EBB75-D5A6-D380-9FE5-A78320AC206F}"/>
              </a:ext>
            </a:extLst>
          </p:cNvPr>
          <p:cNvSpPr>
            <a:spLocks noGrp="1"/>
          </p:cNvSpPr>
          <p:nvPr>
            <p:ph sz="quarter" idx="17"/>
          </p:nvPr>
        </p:nvSpPr>
        <p:spPr>
          <a:xfrm>
            <a:off x="4943522" y="4064769"/>
            <a:ext cx="1712913" cy="1347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9">
            <a:extLst>
              <a:ext uri="{FF2B5EF4-FFF2-40B4-BE49-F238E27FC236}">
                <a16:creationId xmlns:a16="http://schemas.microsoft.com/office/drawing/2014/main" id="{0CFA98DA-86F6-B1AB-E353-EBE877755552}"/>
              </a:ext>
            </a:extLst>
          </p:cNvPr>
          <p:cNvSpPr>
            <a:spLocks noGrp="1"/>
          </p:cNvSpPr>
          <p:nvPr>
            <p:ph sz="quarter" idx="18"/>
          </p:nvPr>
        </p:nvSpPr>
        <p:spPr>
          <a:xfrm>
            <a:off x="7140622" y="4136207"/>
            <a:ext cx="1433513" cy="151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11">
            <a:extLst>
              <a:ext uri="{FF2B5EF4-FFF2-40B4-BE49-F238E27FC236}">
                <a16:creationId xmlns:a16="http://schemas.microsoft.com/office/drawing/2014/main" id="{98BD8C0B-D7A2-4CCB-775A-15B9A77E0E02}"/>
              </a:ext>
            </a:extLst>
          </p:cNvPr>
          <p:cNvSpPr>
            <a:spLocks noGrp="1"/>
          </p:cNvSpPr>
          <p:nvPr>
            <p:ph sz="quarter" idx="19"/>
          </p:nvPr>
        </p:nvSpPr>
        <p:spPr>
          <a:xfrm>
            <a:off x="9120235" y="4136207"/>
            <a:ext cx="1787525" cy="151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74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userDrawn="1">
  <p:cSld name="Title and 9 with 1 side tab">
    <p:spTree>
      <p:nvGrpSpPr>
        <p:cNvPr id="1" name="Shape 221"/>
        <p:cNvGrpSpPr/>
        <p:nvPr/>
      </p:nvGrpSpPr>
      <p:grpSpPr>
        <a:xfrm>
          <a:off x="0" y="0"/>
          <a:ext cx="0" cy="0"/>
          <a:chOff x="0" y="0"/>
          <a:chExt cx="0" cy="0"/>
        </a:xfrm>
      </p:grpSpPr>
      <p:grpSp>
        <p:nvGrpSpPr>
          <p:cNvPr id="222" name="Google Shape;222;g2e9c2fbb763_0_834"/>
          <p:cNvGrpSpPr/>
          <p:nvPr/>
        </p:nvGrpSpPr>
        <p:grpSpPr>
          <a:xfrm>
            <a:off x="-11600" y="5000"/>
            <a:ext cx="12214895" cy="6880228"/>
            <a:chOff x="-8700" y="3750"/>
            <a:chExt cx="9161400" cy="5160300"/>
          </a:xfrm>
        </p:grpSpPr>
        <p:grpSp>
          <p:nvGrpSpPr>
            <p:cNvPr id="223" name="Google Shape;223;g2e9c2fbb763_0_834"/>
            <p:cNvGrpSpPr/>
            <p:nvPr/>
          </p:nvGrpSpPr>
          <p:grpSpPr>
            <a:xfrm>
              <a:off x="334175" y="3750"/>
              <a:ext cx="8475647" cy="5160300"/>
              <a:chOff x="334175" y="3750"/>
              <a:chExt cx="8475647" cy="5160300"/>
            </a:xfrm>
          </p:grpSpPr>
          <p:cxnSp>
            <p:nvCxnSpPr>
              <p:cNvPr id="224" name="Google Shape;224;g2e9c2fbb763_0_834"/>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25" name="Google Shape;225;g2e9c2fbb763_0_834"/>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26" name="Google Shape;226;g2e9c2fbb763_0_834"/>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27" name="Google Shape;227;g2e9c2fbb763_0_834"/>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28" name="Google Shape;228;g2e9c2fbb763_0_834"/>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29" name="Google Shape;229;g2e9c2fbb763_0_834"/>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0" name="Google Shape;230;g2e9c2fbb763_0_834"/>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1" name="Google Shape;231;g2e9c2fbb763_0_834"/>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2" name="Google Shape;232;g2e9c2fbb763_0_834"/>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3" name="Google Shape;233;g2e9c2fbb763_0_834"/>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4" name="Google Shape;234;g2e9c2fbb763_0_834"/>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5" name="Google Shape;235;g2e9c2fbb763_0_834"/>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6" name="Google Shape;236;g2e9c2fbb763_0_834"/>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7" name="Google Shape;237;g2e9c2fbb763_0_834"/>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8" name="Google Shape;238;g2e9c2fbb763_0_834"/>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39" name="Google Shape;239;g2e9c2fbb763_0_834"/>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0" name="Google Shape;240;g2e9c2fbb763_0_834"/>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1" name="Google Shape;241;g2e9c2fbb763_0_834"/>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2" name="Google Shape;242;g2e9c2fbb763_0_834"/>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3" name="Google Shape;243;g2e9c2fbb763_0_834"/>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4" name="Google Shape;244;g2e9c2fbb763_0_834"/>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5" name="Google Shape;245;g2e9c2fbb763_0_834"/>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6" name="Google Shape;246;g2e9c2fbb763_0_834"/>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7" name="Google Shape;247;g2e9c2fbb763_0_834"/>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248" name="Google Shape;248;g2e9c2fbb763_0_834"/>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249" name="Google Shape;249;g2e9c2fbb763_0_834"/>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250" name="Google Shape;250;g2e9c2fbb763_0_834"/>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251" name="Google Shape;251;g2e9c2fbb763_0_834"/>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252" name="Google Shape;252;g2e9c2fbb763_0_834"/>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253" name="Google Shape;253;g2e9c2fbb763_0_834"/>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254" name="Google Shape;254;g2e9c2fbb763_0_834"/>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255" name="Google Shape;255;g2e9c2fbb763_0_834"/>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256" name="Google Shape;256;g2e9c2fbb763_0_834"/>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257" name="Google Shape;257;g2e9c2fbb763_0_834"/>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258" name="Google Shape;258;g2e9c2fbb763_0_834"/>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259" name="Google Shape;259;g2e9c2fbb763_0_834"/>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260" name="Google Shape;260;g2e9c2fbb763_0_834"/>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261" name="Google Shape;261;g2e9c2fbb763_0_834"/>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262" name="Google Shape;262;g2e9c2fbb763_0_834"/>
          <p:cNvGrpSpPr/>
          <p:nvPr userDrawn="1"/>
        </p:nvGrpSpPr>
        <p:grpSpPr>
          <a:xfrm>
            <a:off x="366945" y="405590"/>
            <a:ext cx="11512558" cy="6079048"/>
            <a:chOff x="275216" y="304200"/>
            <a:chExt cx="8634634" cy="4559400"/>
          </a:xfrm>
        </p:grpSpPr>
        <p:grpSp>
          <p:nvGrpSpPr>
            <p:cNvPr id="263" name="Google Shape;263;g2e9c2fbb763_0_834"/>
            <p:cNvGrpSpPr/>
            <p:nvPr/>
          </p:nvGrpSpPr>
          <p:grpSpPr>
            <a:xfrm>
              <a:off x="275216" y="304200"/>
              <a:ext cx="8406168" cy="4559400"/>
              <a:chOff x="155350" y="382538"/>
              <a:chExt cx="8686750" cy="4559400"/>
            </a:xfrm>
          </p:grpSpPr>
          <p:sp>
            <p:nvSpPr>
              <p:cNvPr id="264" name="Google Shape;264;g2e9c2fbb763_0_834"/>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g2e9c2fbb763_0_834"/>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266" name="Google Shape;266;g2e9c2fbb763_0_834"/>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sp>
          <p:nvSpPr>
            <p:cNvPr id="267" name="Google Shape;267;g2e9c2fbb763_0_834"/>
            <p:cNvSpPr/>
            <p:nvPr/>
          </p:nvSpPr>
          <p:spPr>
            <a:xfrm rot="5400000">
              <a:off x="8438250" y="1016977"/>
              <a:ext cx="7146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Title 1">
            <a:extLst>
              <a:ext uri="{FF2B5EF4-FFF2-40B4-BE49-F238E27FC236}">
                <a16:creationId xmlns:a16="http://schemas.microsoft.com/office/drawing/2014/main" id="{7DC2528A-5705-B9E1-3E45-22663319295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5AA3A42-BC0F-8A22-682B-BA9D89CF07E4}"/>
              </a:ext>
            </a:extLst>
          </p:cNvPr>
          <p:cNvSpPr>
            <a:spLocks noGrp="1"/>
          </p:cNvSpPr>
          <p:nvPr>
            <p:ph sz="quarter" idx="10"/>
          </p:nvPr>
        </p:nvSpPr>
        <p:spPr>
          <a:xfrm>
            <a:off x="1352717" y="2409659"/>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0D8DFE4E-7504-C28A-65F8-CE69ED1AEFCB}"/>
              </a:ext>
            </a:extLst>
          </p:cNvPr>
          <p:cNvSpPr>
            <a:spLocks noGrp="1"/>
          </p:cNvSpPr>
          <p:nvPr>
            <p:ph sz="quarter" idx="11"/>
          </p:nvPr>
        </p:nvSpPr>
        <p:spPr>
          <a:xfrm>
            <a:off x="3991209" y="2429042"/>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F6B7B2B4-61D9-03DC-C1CF-4CDB9B165C57}"/>
              </a:ext>
            </a:extLst>
          </p:cNvPr>
          <p:cNvSpPr>
            <a:spLocks noGrp="1"/>
          </p:cNvSpPr>
          <p:nvPr>
            <p:ph sz="quarter" idx="12"/>
          </p:nvPr>
        </p:nvSpPr>
        <p:spPr>
          <a:xfrm>
            <a:off x="6151426" y="2445989"/>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28077E3D-09DC-54BF-4FB1-8357EBC02E79}"/>
              </a:ext>
            </a:extLst>
          </p:cNvPr>
          <p:cNvSpPr>
            <a:spLocks noGrp="1"/>
          </p:cNvSpPr>
          <p:nvPr>
            <p:ph sz="quarter" idx="13"/>
          </p:nvPr>
        </p:nvSpPr>
        <p:spPr>
          <a:xfrm>
            <a:off x="9148570" y="2421460"/>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0433E482-2269-34DA-702C-3447AB52E560}"/>
              </a:ext>
            </a:extLst>
          </p:cNvPr>
          <p:cNvSpPr>
            <a:spLocks noGrp="1"/>
          </p:cNvSpPr>
          <p:nvPr>
            <p:ph sz="quarter" idx="14"/>
          </p:nvPr>
        </p:nvSpPr>
        <p:spPr>
          <a:xfrm>
            <a:off x="957949" y="4635048"/>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3C7BCE9-CC39-3898-AD0B-6728CE49921B}"/>
              </a:ext>
            </a:extLst>
          </p:cNvPr>
          <p:cNvSpPr>
            <a:spLocks noGrp="1"/>
          </p:cNvSpPr>
          <p:nvPr>
            <p:ph sz="quarter" idx="15"/>
          </p:nvPr>
        </p:nvSpPr>
        <p:spPr>
          <a:xfrm>
            <a:off x="2865731" y="4664021"/>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5BDEDD4-8838-8ACA-9379-7C2CBC9B956F}"/>
              </a:ext>
            </a:extLst>
          </p:cNvPr>
          <p:cNvSpPr>
            <a:spLocks noGrp="1"/>
          </p:cNvSpPr>
          <p:nvPr>
            <p:ph sz="quarter" idx="16"/>
          </p:nvPr>
        </p:nvSpPr>
        <p:spPr>
          <a:xfrm>
            <a:off x="4833414" y="4656405"/>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21494214-C4C3-2611-74C9-8E1E1BBE491A}"/>
              </a:ext>
            </a:extLst>
          </p:cNvPr>
          <p:cNvSpPr>
            <a:spLocks noGrp="1"/>
          </p:cNvSpPr>
          <p:nvPr>
            <p:ph sz="quarter" idx="17"/>
          </p:nvPr>
        </p:nvSpPr>
        <p:spPr>
          <a:xfrm>
            <a:off x="6820849" y="4669485"/>
            <a:ext cx="1677987" cy="159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1A961693-DEDF-4815-CAF0-3E382284C0C6}"/>
              </a:ext>
            </a:extLst>
          </p:cNvPr>
          <p:cNvSpPr>
            <a:spLocks noGrp="1"/>
          </p:cNvSpPr>
          <p:nvPr>
            <p:ph sz="quarter" idx="18"/>
          </p:nvPr>
        </p:nvSpPr>
        <p:spPr>
          <a:xfrm>
            <a:off x="9137701" y="4685396"/>
            <a:ext cx="1677987" cy="159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userDrawn="1">
  <p:cSld name="Blank 9">
    <p:spTree>
      <p:nvGrpSpPr>
        <p:cNvPr id="1" name="Shape 322"/>
        <p:cNvGrpSpPr/>
        <p:nvPr/>
      </p:nvGrpSpPr>
      <p:grpSpPr>
        <a:xfrm>
          <a:off x="0" y="0"/>
          <a:ext cx="0" cy="0"/>
          <a:chOff x="0" y="0"/>
          <a:chExt cx="0" cy="0"/>
        </a:xfrm>
      </p:grpSpPr>
      <p:grpSp>
        <p:nvGrpSpPr>
          <p:cNvPr id="12" name="Google Shape;1670;g2eadbb0971e_0_28" descr="Bubbled titles in order from top left to bottom right: compensatory skills, orientation and mobility, social interaction, independent living skills, assistive technology skills, career education, recreation and leisure skills, sensory efficiency skills, self determination ">
            <a:extLst>
              <a:ext uri="{FF2B5EF4-FFF2-40B4-BE49-F238E27FC236}">
                <a16:creationId xmlns:a16="http://schemas.microsoft.com/office/drawing/2014/main" id="{AF82D9FB-D666-1756-430E-A28FDEF64BF9}"/>
              </a:ext>
              <a:ext uri="{C183D7F6-B498-43B3-948B-1728B52AA6E4}">
                <adec:decorative xmlns:adec="http://schemas.microsoft.com/office/drawing/2017/decorative" val="0"/>
              </a:ext>
            </a:extLst>
          </p:cNvPr>
          <p:cNvGrpSpPr/>
          <p:nvPr userDrawn="1"/>
        </p:nvGrpSpPr>
        <p:grpSpPr>
          <a:xfrm>
            <a:off x="1336198" y="543181"/>
            <a:ext cx="10290001" cy="6316669"/>
            <a:chOff x="1084750" y="388825"/>
            <a:chExt cx="10541450" cy="6471025"/>
          </a:xfrm>
        </p:grpSpPr>
        <p:grpSp>
          <p:nvGrpSpPr>
            <p:cNvPr id="13" name="Google Shape;1671;g2eadbb0971e_0_28">
              <a:extLst>
                <a:ext uri="{FF2B5EF4-FFF2-40B4-BE49-F238E27FC236}">
                  <a16:creationId xmlns:a16="http://schemas.microsoft.com/office/drawing/2014/main" id="{5DAB085A-09B7-52F8-0A67-17E3AC6A4A80}"/>
                </a:ext>
              </a:extLst>
            </p:cNvPr>
            <p:cNvGrpSpPr/>
            <p:nvPr/>
          </p:nvGrpSpPr>
          <p:grpSpPr>
            <a:xfrm>
              <a:off x="3806413" y="388825"/>
              <a:ext cx="2418000" cy="2344500"/>
              <a:chOff x="3045450" y="1543550"/>
              <a:chExt cx="2418000" cy="2344500"/>
            </a:xfrm>
          </p:grpSpPr>
          <p:sp>
            <p:nvSpPr>
              <p:cNvPr id="38" name="Google Shape;1672;g2eadbb0971e_0_28">
                <a:extLst>
                  <a:ext uri="{FF2B5EF4-FFF2-40B4-BE49-F238E27FC236}">
                    <a16:creationId xmlns:a16="http://schemas.microsoft.com/office/drawing/2014/main" id="{F2C5D3BC-0E9C-6346-54E6-CDF921396210}"/>
                  </a:ext>
                </a:extLst>
              </p:cNvPr>
              <p:cNvSpPr/>
              <p:nvPr/>
            </p:nvSpPr>
            <p:spPr>
              <a:xfrm>
                <a:off x="3082200" y="1543550"/>
                <a:ext cx="2344500" cy="2344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39" name="Google Shape;1673;g2eadbb0971e_0_28" descr="Orientation &amp; Mobility ">
                <a:extLst>
                  <a:ext uri="{FF2B5EF4-FFF2-40B4-BE49-F238E27FC236}">
                    <a16:creationId xmlns:a16="http://schemas.microsoft.com/office/drawing/2014/main" id="{275381B4-8054-8A4B-B935-839908B367B9}"/>
                  </a:ext>
                </a:extLst>
              </p:cNvPr>
              <p:cNvSpPr txBox="1"/>
              <p:nvPr/>
            </p:nvSpPr>
            <p:spPr>
              <a:xfrm>
                <a:off x="3045450" y="2190650"/>
                <a:ext cx="2418000" cy="1050300"/>
              </a:xfrm>
              <a:prstGeom prst="rect">
                <a:avLst/>
              </a:prstGeom>
              <a:solidFill>
                <a:schemeClr val="dk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4" name="Google Shape;1674;g2eadbb0971e_0_28">
              <a:extLst>
                <a:ext uri="{FF2B5EF4-FFF2-40B4-BE49-F238E27FC236}">
                  <a16:creationId xmlns:a16="http://schemas.microsoft.com/office/drawing/2014/main" id="{492ADF50-A4AC-CC61-3898-57E308ED4666}"/>
                </a:ext>
              </a:extLst>
            </p:cNvPr>
            <p:cNvGrpSpPr/>
            <p:nvPr/>
          </p:nvGrpSpPr>
          <p:grpSpPr>
            <a:xfrm>
              <a:off x="3806425" y="4513500"/>
              <a:ext cx="2418000" cy="2344500"/>
              <a:chOff x="3045450" y="1543550"/>
              <a:chExt cx="2418000" cy="2344500"/>
            </a:xfrm>
          </p:grpSpPr>
          <p:sp>
            <p:nvSpPr>
              <p:cNvPr id="36" name="Google Shape;1675;g2eadbb0971e_0_28">
                <a:extLst>
                  <a:ext uri="{FF2B5EF4-FFF2-40B4-BE49-F238E27FC236}">
                    <a16:creationId xmlns:a16="http://schemas.microsoft.com/office/drawing/2014/main" id="{AC33EEFD-87A6-34C8-F939-B8C116EDD7E8}"/>
                  </a:ext>
                </a:extLst>
              </p:cNvPr>
              <p:cNvSpPr/>
              <p:nvPr/>
            </p:nvSpPr>
            <p:spPr>
              <a:xfrm>
                <a:off x="3082200" y="1543550"/>
                <a:ext cx="2344500" cy="234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37" name="Google Shape;1676;g2eadbb0971e_0_28" descr="Sensory Efficiency Skills ">
                <a:extLst>
                  <a:ext uri="{FF2B5EF4-FFF2-40B4-BE49-F238E27FC236}">
                    <a16:creationId xmlns:a16="http://schemas.microsoft.com/office/drawing/2014/main" id="{394A09AA-BAED-42AD-6D59-34AD80DA8C05}"/>
                  </a:ext>
                </a:extLst>
              </p:cNvPr>
              <p:cNvSpPr txBox="1"/>
              <p:nvPr/>
            </p:nvSpPr>
            <p:spPr>
              <a:xfrm>
                <a:off x="3045450" y="2190650"/>
                <a:ext cx="2418000" cy="10503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5" name="Google Shape;1677;g2eadbb0971e_0_28">
              <a:extLst>
                <a:ext uri="{FF2B5EF4-FFF2-40B4-BE49-F238E27FC236}">
                  <a16:creationId xmlns:a16="http://schemas.microsoft.com/office/drawing/2014/main" id="{F3B29BD9-370C-8EA5-E45C-6736D790ECFC}"/>
                </a:ext>
              </a:extLst>
            </p:cNvPr>
            <p:cNvGrpSpPr/>
            <p:nvPr/>
          </p:nvGrpSpPr>
          <p:grpSpPr>
            <a:xfrm>
              <a:off x="9208200" y="388825"/>
              <a:ext cx="2418000" cy="2344500"/>
              <a:chOff x="3045450" y="1543550"/>
              <a:chExt cx="2418000" cy="2344500"/>
            </a:xfrm>
          </p:grpSpPr>
          <p:sp>
            <p:nvSpPr>
              <p:cNvPr id="34" name="Google Shape;1678;g2eadbb0971e_0_28">
                <a:extLst>
                  <a:ext uri="{FF2B5EF4-FFF2-40B4-BE49-F238E27FC236}">
                    <a16:creationId xmlns:a16="http://schemas.microsoft.com/office/drawing/2014/main" id="{D1E381CE-647F-541F-48B2-20E15399546C}"/>
                  </a:ext>
                </a:extLst>
              </p:cNvPr>
              <p:cNvSpPr/>
              <p:nvPr/>
            </p:nvSpPr>
            <p:spPr>
              <a:xfrm>
                <a:off x="3082200" y="1543550"/>
                <a:ext cx="2344500" cy="23445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35" name="Google Shape;1679;g2eadbb0971e_0_28" descr="Independent Living Skills ">
                <a:extLst>
                  <a:ext uri="{FF2B5EF4-FFF2-40B4-BE49-F238E27FC236}">
                    <a16:creationId xmlns:a16="http://schemas.microsoft.com/office/drawing/2014/main" id="{BAAE518F-3CE5-8D45-77E8-6039FEE3403B}"/>
                  </a:ext>
                </a:extLst>
              </p:cNvPr>
              <p:cNvSpPr txBox="1"/>
              <p:nvPr/>
            </p:nvSpPr>
            <p:spPr>
              <a:xfrm>
                <a:off x="3045450" y="2190650"/>
                <a:ext cx="2418000" cy="1050300"/>
              </a:xfrm>
              <a:prstGeom prst="rect">
                <a:avLst/>
              </a:prstGeom>
              <a:solidFill>
                <a:schemeClr val="accent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6" name="Google Shape;1680;g2eadbb0971e_0_28">
              <a:extLst>
                <a:ext uri="{FF2B5EF4-FFF2-40B4-BE49-F238E27FC236}">
                  <a16:creationId xmlns:a16="http://schemas.microsoft.com/office/drawing/2014/main" id="{B3F657DE-45F2-6594-11A7-D3C136E4E3F7}"/>
                </a:ext>
              </a:extLst>
            </p:cNvPr>
            <p:cNvGrpSpPr/>
            <p:nvPr/>
          </p:nvGrpSpPr>
          <p:grpSpPr>
            <a:xfrm>
              <a:off x="1084750" y="388825"/>
              <a:ext cx="2418000" cy="2344500"/>
              <a:chOff x="3045450" y="1543550"/>
              <a:chExt cx="2418000" cy="2344500"/>
            </a:xfrm>
          </p:grpSpPr>
          <p:sp>
            <p:nvSpPr>
              <p:cNvPr id="32" name="Google Shape;1681;g2eadbb0971e_0_28">
                <a:extLst>
                  <a:ext uri="{FF2B5EF4-FFF2-40B4-BE49-F238E27FC236}">
                    <a16:creationId xmlns:a16="http://schemas.microsoft.com/office/drawing/2014/main" id="{DF925806-1CB3-8EF4-F68C-B9C56EB4BC59}"/>
                  </a:ext>
                </a:extLst>
              </p:cNvPr>
              <p:cNvSpPr/>
              <p:nvPr/>
            </p:nvSpPr>
            <p:spPr>
              <a:xfrm>
                <a:off x="3082200" y="1543550"/>
                <a:ext cx="2344500" cy="234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33" name="Google Shape;1682;g2eadbb0971e_0_28" descr="Compensatory Skills">
                <a:extLst>
                  <a:ext uri="{FF2B5EF4-FFF2-40B4-BE49-F238E27FC236}">
                    <a16:creationId xmlns:a16="http://schemas.microsoft.com/office/drawing/2014/main" id="{D3746B65-5394-8BDF-4D17-059565CD452D}"/>
                  </a:ext>
                </a:extLst>
              </p:cNvPr>
              <p:cNvSpPr txBox="1"/>
              <p:nvPr/>
            </p:nvSpPr>
            <p:spPr>
              <a:xfrm>
                <a:off x="3045450" y="2190650"/>
                <a:ext cx="2418000" cy="10503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7" name="Google Shape;1683;g2eadbb0971e_0_28">
              <a:extLst>
                <a:ext uri="{FF2B5EF4-FFF2-40B4-BE49-F238E27FC236}">
                  <a16:creationId xmlns:a16="http://schemas.microsoft.com/office/drawing/2014/main" id="{A779B181-B138-4936-05EF-A954BDF93000}"/>
                </a:ext>
              </a:extLst>
            </p:cNvPr>
            <p:cNvGrpSpPr/>
            <p:nvPr/>
          </p:nvGrpSpPr>
          <p:grpSpPr>
            <a:xfrm>
              <a:off x="6528100" y="388825"/>
              <a:ext cx="2418000" cy="2344500"/>
              <a:chOff x="3045450" y="1543550"/>
              <a:chExt cx="2418000" cy="2344500"/>
            </a:xfrm>
          </p:grpSpPr>
          <p:sp>
            <p:nvSpPr>
              <p:cNvPr id="30" name="Google Shape;1684;g2eadbb0971e_0_28">
                <a:extLst>
                  <a:ext uri="{FF2B5EF4-FFF2-40B4-BE49-F238E27FC236}">
                    <a16:creationId xmlns:a16="http://schemas.microsoft.com/office/drawing/2014/main" id="{C600C8C0-B075-1EB7-FA9F-D2B59D0B261B}"/>
                  </a:ext>
                </a:extLst>
              </p:cNvPr>
              <p:cNvSpPr/>
              <p:nvPr/>
            </p:nvSpPr>
            <p:spPr>
              <a:xfrm>
                <a:off x="3082200" y="1543550"/>
                <a:ext cx="2344500" cy="2344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31" name="Google Shape;1685;g2eadbb0971e_0_28" descr="Social Interaction">
                <a:extLst>
                  <a:ext uri="{FF2B5EF4-FFF2-40B4-BE49-F238E27FC236}">
                    <a16:creationId xmlns:a16="http://schemas.microsoft.com/office/drawing/2014/main" id="{9680209D-850B-5584-9441-C87F2464F748}"/>
                  </a:ext>
                </a:extLst>
              </p:cNvPr>
              <p:cNvSpPr txBox="1"/>
              <p:nvPr/>
            </p:nvSpPr>
            <p:spPr>
              <a:xfrm>
                <a:off x="3045450" y="2190650"/>
                <a:ext cx="2418000" cy="10503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8" name="Google Shape;1686;g2eadbb0971e_0_28">
              <a:extLst>
                <a:ext uri="{FF2B5EF4-FFF2-40B4-BE49-F238E27FC236}">
                  <a16:creationId xmlns:a16="http://schemas.microsoft.com/office/drawing/2014/main" id="{927915DA-072F-1753-95A5-31173DB93057}"/>
                </a:ext>
              </a:extLst>
            </p:cNvPr>
            <p:cNvGrpSpPr/>
            <p:nvPr/>
          </p:nvGrpSpPr>
          <p:grpSpPr>
            <a:xfrm>
              <a:off x="2435850" y="2443725"/>
              <a:ext cx="2418000" cy="2344500"/>
              <a:chOff x="3045450" y="1543550"/>
              <a:chExt cx="2418000" cy="2344500"/>
            </a:xfrm>
          </p:grpSpPr>
          <p:sp>
            <p:nvSpPr>
              <p:cNvPr id="28" name="Google Shape;1687;g2eadbb0971e_0_28">
                <a:extLst>
                  <a:ext uri="{FF2B5EF4-FFF2-40B4-BE49-F238E27FC236}">
                    <a16:creationId xmlns:a16="http://schemas.microsoft.com/office/drawing/2014/main" id="{240B07A9-AC51-1607-7C53-7A1B7CA0719A}"/>
                  </a:ext>
                </a:extLst>
              </p:cNvPr>
              <p:cNvSpPr/>
              <p:nvPr/>
            </p:nvSpPr>
            <p:spPr>
              <a:xfrm>
                <a:off x="3082200" y="1543550"/>
                <a:ext cx="2344500" cy="234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29" name="Google Shape;1688;g2eadbb0971e_0_28" descr="Assistive Technology Skills ">
                <a:extLst>
                  <a:ext uri="{FF2B5EF4-FFF2-40B4-BE49-F238E27FC236}">
                    <a16:creationId xmlns:a16="http://schemas.microsoft.com/office/drawing/2014/main" id="{9CB60074-A436-663A-9FA0-9417DB9D1736}"/>
                  </a:ext>
                </a:extLst>
              </p:cNvPr>
              <p:cNvSpPr txBox="1"/>
              <p:nvPr/>
            </p:nvSpPr>
            <p:spPr>
              <a:xfrm>
                <a:off x="3045450" y="2190650"/>
                <a:ext cx="2418000" cy="10503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19" name="Google Shape;1689;g2eadbb0971e_0_28">
              <a:extLst>
                <a:ext uri="{FF2B5EF4-FFF2-40B4-BE49-F238E27FC236}">
                  <a16:creationId xmlns:a16="http://schemas.microsoft.com/office/drawing/2014/main" id="{AAE14AC7-4328-4548-3038-48918431081D}"/>
                </a:ext>
              </a:extLst>
            </p:cNvPr>
            <p:cNvGrpSpPr/>
            <p:nvPr/>
          </p:nvGrpSpPr>
          <p:grpSpPr>
            <a:xfrm>
              <a:off x="5193275" y="2443725"/>
              <a:ext cx="2418000" cy="2344500"/>
              <a:chOff x="3045450" y="1543550"/>
              <a:chExt cx="2418000" cy="2344500"/>
            </a:xfrm>
          </p:grpSpPr>
          <p:sp>
            <p:nvSpPr>
              <p:cNvPr id="26" name="Google Shape;1690;g2eadbb0971e_0_28">
                <a:extLst>
                  <a:ext uri="{FF2B5EF4-FFF2-40B4-BE49-F238E27FC236}">
                    <a16:creationId xmlns:a16="http://schemas.microsoft.com/office/drawing/2014/main" id="{0722A501-115A-5960-7CE6-98BABA4A8444}"/>
                  </a:ext>
                </a:extLst>
              </p:cNvPr>
              <p:cNvSpPr/>
              <p:nvPr/>
            </p:nvSpPr>
            <p:spPr>
              <a:xfrm>
                <a:off x="3082200" y="1543550"/>
                <a:ext cx="2344500" cy="2344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27" name="Google Shape;1691;g2eadbb0971e_0_28" descr="Career Education">
                <a:extLst>
                  <a:ext uri="{FF2B5EF4-FFF2-40B4-BE49-F238E27FC236}">
                    <a16:creationId xmlns:a16="http://schemas.microsoft.com/office/drawing/2014/main" id="{F6F62430-8494-0D91-F057-C4CD4A546C8F}"/>
                  </a:ext>
                </a:extLst>
              </p:cNvPr>
              <p:cNvSpPr txBox="1"/>
              <p:nvPr/>
            </p:nvSpPr>
            <p:spPr>
              <a:xfrm>
                <a:off x="3045450" y="2190650"/>
                <a:ext cx="2418000" cy="1050300"/>
              </a:xfrm>
              <a:prstGeom prst="rect">
                <a:avLst/>
              </a:prstGeom>
              <a:solidFill>
                <a:schemeClr val="dk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20" name="Google Shape;1692;g2eadbb0971e_0_28">
              <a:extLst>
                <a:ext uri="{FF2B5EF4-FFF2-40B4-BE49-F238E27FC236}">
                  <a16:creationId xmlns:a16="http://schemas.microsoft.com/office/drawing/2014/main" id="{8A6E956E-676E-B8BF-D89A-3055772205EC}"/>
                </a:ext>
              </a:extLst>
            </p:cNvPr>
            <p:cNvGrpSpPr/>
            <p:nvPr/>
          </p:nvGrpSpPr>
          <p:grpSpPr>
            <a:xfrm>
              <a:off x="7874500" y="2443725"/>
              <a:ext cx="2418000" cy="2344500"/>
              <a:chOff x="3045450" y="1543550"/>
              <a:chExt cx="2418000" cy="2344500"/>
            </a:xfrm>
          </p:grpSpPr>
          <p:sp>
            <p:nvSpPr>
              <p:cNvPr id="24" name="Google Shape;1693;g2eadbb0971e_0_28">
                <a:extLst>
                  <a:ext uri="{FF2B5EF4-FFF2-40B4-BE49-F238E27FC236}">
                    <a16:creationId xmlns:a16="http://schemas.microsoft.com/office/drawing/2014/main" id="{8D95F25C-3C4A-F0E9-7F37-5B64920D41AB}"/>
                  </a:ext>
                </a:extLst>
              </p:cNvPr>
              <p:cNvSpPr/>
              <p:nvPr/>
            </p:nvSpPr>
            <p:spPr>
              <a:xfrm>
                <a:off x="3082200" y="1543550"/>
                <a:ext cx="2344500" cy="2344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25" name="Google Shape;1694;g2eadbb0971e_0_28" descr="Recreation and Leisure Skills">
                <a:extLst>
                  <a:ext uri="{FF2B5EF4-FFF2-40B4-BE49-F238E27FC236}">
                    <a16:creationId xmlns:a16="http://schemas.microsoft.com/office/drawing/2014/main" id="{D091CEA9-DC2A-4B07-D51B-91CBCE2DA3EF}"/>
                  </a:ext>
                </a:extLst>
              </p:cNvPr>
              <p:cNvSpPr txBox="1"/>
              <p:nvPr/>
            </p:nvSpPr>
            <p:spPr>
              <a:xfrm>
                <a:off x="3045450" y="2190650"/>
                <a:ext cx="2418000" cy="10503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Noto Sans"/>
                  <a:ea typeface="Noto Sans"/>
                  <a:cs typeface="Noto Sans"/>
                  <a:sym typeface="Noto Sans"/>
                </a:endParaRPr>
              </a:p>
            </p:txBody>
          </p:sp>
        </p:grpSp>
        <p:grpSp>
          <p:nvGrpSpPr>
            <p:cNvPr id="21" name="Google Shape;1695;g2eadbb0971e_0_28">
              <a:extLst>
                <a:ext uri="{FF2B5EF4-FFF2-40B4-BE49-F238E27FC236}">
                  <a16:creationId xmlns:a16="http://schemas.microsoft.com/office/drawing/2014/main" id="{62933579-5C45-5668-E4FA-D87D0884E694}"/>
                </a:ext>
              </a:extLst>
            </p:cNvPr>
            <p:cNvGrpSpPr/>
            <p:nvPr/>
          </p:nvGrpSpPr>
          <p:grpSpPr>
            <a:xfrm>
              <a:off x="6550650" y="4515350"/>
              <a:ext cx="2418000" cy="2344500"/>
              <a:chOff x="3045450" y="1543550"/>
              <a:chExt cx="2418000" cy="2344500"/>
            </a:xfrm>
          </p:grpSpPr>
          <p:sp>
            <p:nvSpPr>
              <p:cNvPr id="22" name="Google Shape;1696;g2eadbb0971e_0_28">
                <a:extLst>
                  <a:ext uri="{FF2B5EF4-FFF2-40B4-BE49-F238E27FC236}">
                    <a16:creationId xmlns:a16="http://schemas.microsoft.com/office/drawing/2014/main" id="{1AB9A074-DABE-6E01-D2D2-AD4C73822AF7}"/>
                  </a:ext>
                </a:extLst>
              </p:cNvPr>
              <p:cNvSpPr/>
              <p:nvPr/>
            </p:nvSpPr>
            <p:spPr>
              <a:xfrm>
                <a:off x="3082200" y="1543550"/>
                <a:ext cx="2344500" cy="2344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23" name="Google Shape;1697;g2eadbb0971e_0_28" descr="Self Determination">
                <a:extLst>
                  <a:ext uri="{FF2B5EF4-FFF2-40B4-BE49-F238E27FC236}">
                    <a16:creationId xmlns:a16="http://schemas.microsoft.com/office/drawing/2014/main" id="{07DB2869-583B-D3D2-4AC5-9129A3DF0E80}"/>
                  </a:ext>
                </a:extLst>
              </p:cNvPr>
              <p:cNvSpPr txBox="1"/>
              <p:nvPr/>
            </p:nvSpPr>
            <p:spPr>
              <a:xfrm>
                <a:off x="3045450" y="2190650"/>
                <a:ext cx="2418000" cy="1050300"/>
              </a:xfrm>
              <a:prstGeom prst="rect">
                <a:avLst/>
              </a:prstGeom>
              <a:solidFill>
                <a:schemeClr val="dk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1" i="0" u="none" strike="noStrike" cap="none" dirty="0">
                  <a:solidFill>
                    <a:schemeClr val="dk1"/>
                  </a:solidFill>
                  <a:latin typeface="Noto Sans"/>
                  <a:ea typeface="Noto Sans"/>
                  <a:cs typeface="Noto Sans"/>
                  <a:sym typeface="Noto Sans"/>
                </a:endParaRPr>
              </a:p>
            </p:txBody>
          </p:sp>
        </p:grpSp>
      </p:grpSp>
      <p:sp>
        <p:nvSpPr>
          <p:cNvPr id="3" name="Content Placeholder 2">
            <a:extLst>
              <a:ext uri="{FF2B5EF4-FFF2-40B4-BE49-F238E27FC236}">
                <a16:creationId xmlns:a16="http://schemas.microsoft.com/office/drawing/2014/main" id="{7D712F1C-69E4-7E72-E81D-74F25FE923F8}"/>
              </a:ext>
            </a:extLst>
          </p:cNvPr>
          <p:cNvSpPr>
            <a:spLocks noGrp="1"/>
          </p:cNvSpPr>
          <p:nvPr>
            <p:ph sz="quarter" idx="10"/>
          </p:nvPr>
        </p:nvSpPr>
        <p:spPr>
          <a:xfrm>
            <a:off x="1360400" y="687174"/>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B6125382-6484-3756-242B-EE2FD83DE4E9}"/>
              </a:ext>
            </a:extLst>
          </p:cNvPr>
          <p:cNvSpPr>
            <a:spLocks noGrp="1"/>
          </p:cNvSpPr>
          <p:nvPr>
            <p:ph sz="quarter" idx="11"/>
          </p:nvPr>
        </p:nvSpPr>
        <p:spPr>
          <a:xfrm>
            <a:off x="4297362" y="613705"/>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31C7404-8BB0-4B9D-2A39-47C7E84791F4}"/>
              </a:ext>
            </a:extLst>
          </p:cNvPr>
          <p:cNvSpPr>
            <a:spLocks noGrp="1"/>
          </p:cNvSpPr>
          <p:nvPr>
            <p:ph sz="quarter" idx="12"/>
          </p:nvPr>
        </p:nvSpPr>
        <p:spPr>
          <a:xfrm>
            <a:off x="6728755" y="569332"/>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241AECF-114F-25A6-A374-A04F770BB28B}"/>
              </a:ext>
            </a:extLst>
          </p:cNvPr>
          <p:cNvSpPr>
            <a:spLocks noGrp="1"/>
          </p:cNvSpPr>
          <p:nvPr>
            <p:ph sz="quarter" idx="13"/>
          </p:nvPr>
        </p:nvSpPr>
        <p:spPr>
          <a:xfrm>
            <a:off x="9266663" y="569332"/>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BEA3CD6-9FBA-BF81-BB64-FD927BEFE0E4}"/>
              </a:ext>
            </a:extLst>
          </p:cNvPr>
          <p:cNvSpPr>
            <a:spLocks noGrp="1"/>
          </p:cNvSpPr>
          <p:nvPr>
            <p:ph sz="quarter" idx="14"/>
          </p:nvPr>
        </p:nvSpPr>
        <p:spPr>
          <a:xfrm>
            <a:off x="2741562" y="2848584"/>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1C141838-3DAF-A0CB-8887-904AAD7AED0C}"/>
              </a:ext>
            </a:extLst>
          </p:cNvPr>
          <p:cNvSpPr>
            <a:spLocks noGrp="1"/>
          </p:cNvSpPr>
          <p:nvPr>
            <p:ph sz="quarter" idx="15"/>
          </p:nvPr>
        </p:nvSpPr>
        <p:spPr>
          <a:xfrm>
            <a:off x="5498987" y="2896150"/>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BF891B98-95A2-A399-6A8F-F6DF718E3798}"/>
              </a:ext>
            </a:extLst>
          </p:cNvPr>
          <p:cNvSpPr>
            <a:spLocks noGrp="1"/>
          </p:cNvSpPr>
          <p:nvPr>
            <p:ph sz="quarter" idx="16"/>
          </p:nvPr>
        </p:nvSpPr>
        <p:spPr>
          <a:xfrm>
            <a:off x="8212738" y="2802747"/>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DD79E05-C3FC-5415-206D-FBBFF112F3B9}"/>
              </a:ext>
            </a:extLst>
          </p:cNvPr>
          <p:cNvSpPr>
            <a:spLocks noGrp="1"/>
          </p:cNvSpPr>
          <p:nvPr>
            <p:ph sz="quarter" idx="17"/>
          </p:nvPr>
        </p:nvSpPr>
        <p:spPr>
          <a:xfrm>
            <a:off x="4086442" y="4836794"/>
            <a:ext cx="1806575" cy="161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7E50360-56BC-99F2-A32E-E99EA83EB954}"/>
              </a:ext>
            </a:extLst>
          </p:cNvPr>
          <p:cNvSpPr>
            <a:spLocks noGrp="1"/>
          </p:cNvSpPr>
          <p:nvPr>
            <p:ph sz="quarter" idx="18"/>
          </p:nvPr>
        </p:nvSpPr>
        <p:spPr>
          <a:xfrm>
            <a:off x="6833812" y="4869725"/>
            <a:ext cx="1806575" cy="161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itle 39">
            <a:extLst>
              <a:ext uri="{FF2B5EF4-FFF2-40B4-BE49-F238E27FC236}">
                <a16:creationId xmlns:a16="http://schemas.microsoft.com/office/drawing/2014/main" id="{555889BA-70F1-0075-5BE2-70DB8E511F00}"/>
              </a:ext>
            </a:extLst>
          </p:cNvPr>
          <p:cNvSpPr>
            <a:spLocks noGrp="1"/>
          </p:cNvSpPr>
          <p:nvPr>
            <p:ph type="title"/>
          </p:nvPr>
        </p:nvSpPr>
        <p:spPr>
          <a:xfrm>
            <a:off x="951000" y="-105809"/>
            <a:ext cx="10290000" cy="7635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460"/>
        <p:cNvGrpSpPr/>
        <p:nvPr/>
      </p:nvGrpSpPr>
      <p:grpSpPr>
        <a:xfrm>
          <a:off x="0" y="0"/>
          <a:ext cx="0" cy="0"/>
          <a:chOff x="0" y="0"/>
          <a:chExt cx="0" cy="0"/>
        </a:xfrm>
      </p:grpSpPr>
      <p:grpSp>
        <p:nvGrpSpPr>
          <p:cNvPr id="461" name="Google Shape;461;g2e9c2fbb763_0_411"/>
          <p:cNvGrpSpPr/>
          <p:nvPr/>
        </p:nvGrpSpPr>
        <p:grpSpPr>
          <a:xfrm>
            <a:off x="-11600" y="5000"/>
            <a:ext cx="12214895" cy="6880228"/>
            <a:chOff x="-8700" y="3750"/>
            <a:chExt cx="9161400" cy="5160300"/>
          </a:xfrm>
        </p:grpSpPr>
        <p:grpSp>
          <p:nvGrpSpPr>
            <p:cNvPr id="462" name="Google Shape;462;g2e9c2fbb763_0_411"/>
            <p:cNvGrpSpPr/>
            <p:nvPr/>
          </p:nvGrpSpPr>
          <p:grpSpPr>
            <a:xfrm>
              <a:off x="334175" y="3750"/>
              <a:ext cx="8475647" cy="5160300"/>
              <a:chOff x="334175" y="3750"/>
              <a:chExt cx="8475647" cy="5160300"/>
            </a:xfrm>
          </p:grpSpPr>
          <p:cxnSp>
            <p:nvCxnSpPr>
              <p:cNvPr id="463" name="Google Shape;463;g2e9c2fbb763_0_411"/>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4" name="Google Shape;464;g2e9c2fbb763_0_411"/>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5" name="Google Shape;465;g2e9c2fbb763_0_411"/>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6" name="Google Shape;466;g2e9c2fbb763_0_411"/>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7" name="Google Shape;467;g2e9c2fbb763_0_411"/>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8" name="Google Shape;468;g2e9c2fbb763_0_411"/>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69" name="Google Shape;469;g2e9c2fbb763_0_411"/>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0" name="Google Shape;470;g2e9c2fbb763_0_411"/>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1" name="Google Shape;471;g2e9c2fbb763_0_411"/>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2" name="Google Shape;472;g2e9c2fbb763_0_411"/>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3" name="Google Shape;473;g2e9c2fbb763_0_411"/>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4" name="Google Shape;474;g2e9c2fbb763_0_411"/>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5" name="Google Shape;475;g2e9c2fbb763_0_411"/>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6" name="Google Shape;476;g2e9c2fbb763_0_411"/>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7" name="Google Shape;477;g2e9c2fbb763_0_411"/>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8" name="Google Shape;478;g2e9c2fbb763_0_411"/>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79" name="Google Shape;479;g2e9c2fbb763_0_411"/>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0" name="Google Shape;480;g2e9c2fbb763_0_411"/>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1" name="Google Shape;481;g2e9c2fbb763_0_411"/>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2" name="Google Shape;482;g2e9c2fbb763_0_411"/>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3" name="Google Shape;483;g2e9c2fbb763_0_411"/>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4" name="Google Shape;484;g2e9c2fbb763_0_411"/>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5" name="Google Shape;485;g2e9c2fbb763_0_411"/>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6" name="Google Shape;486;g2e9c2fbb763_0_411"/>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487" name="Google Shape;487;g2e9c2fbb763_0_411"/>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488" name="Google Shape;488;g2e9c2fbb763_0_411"/>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489" name="Google Shape;489;g2e9c2fbb763_0_411"/>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490" name="Google Shape;490;g2e9c2fbb763_0_411"/>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491" name="Google Shape;491;g2e9c2fbb763_0_411"/>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492" name="Google Shape;492;g2e9c2fbb763_0_411"/>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493" name="Google Shape;493;g2e9c2fbb763_0_411"/>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494" name="Google Shape;494;g2e9c2fbb763_0_411"/>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495" name="Google Shape;495;g2e9c2fbb763_0_411"/>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g2e9c2fbb763_0_411"/>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497" name="Google Shape;497;g2e9c2fbb763_0_411"/>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498" name="Google Shape;498;g2e9c2fbb763_0_411"/>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499" name="Google Shape;499;g2e9c2fbb763_0_411"/>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500" name="Google Shape;500;g2e9c2fbb763_0_411"/>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501" name="Google Shape;501;g2e9c2fbb763_0_411"/>
          <p:cNvGrpSpPr/>
          <p:nvPr/>
        </p:nvGrpSpPr>
        <p:grpSpPr>
          <a:xfrm>
            <a:off x="366960" y="155443"/>
            <a:ext cx="11208514" cy="6320342"/>
            <a:chOff x="155350" y="201563"/>
            <a:chExt cx="8686750" cy="4740375"/>
          </a:xfrm>
        </p:grpSpPr>
        <p:sp>
          <p:nvSpPr>
            <p:cNvPr id="502" name="Google Shape;502;g2e9c2fbb763_0_411"/>
            <p:cNvSpPr/>
            <p:nvPr/>
          </p:nvSpPr>
          <p:spPr>
            <a:xfrm>
              <a:off x="66181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3" name="Google Shape;503;g2e9c2fbb763_0_411"/>
            <p:cNvGrpSpPr/>
            <p:nvPr/>
          </p:nvGrpSpPr>
          <p:grpSpPr>
            <a:xfrm>
              <a:off x="155350" y="382538"/>
              <a:ext cx="8686750" cy="4559400"/>
              <a:chOff x="155350" y="382538"/>
              <a:chExt cx="8686750" cy="4559400"/>
            </a:xfrm>
          </p:grpSpPr>
          <p:sp>
            <p:nvSpPr>
              <p:cNvPr id="504" name="Google Shape;504;g2e9c2fbb763_0_411"/>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g2e9c2fbb763_0_411"/>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506" name="Google Shape;506;g2e9c2fbb763_0_411"/>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userDrawn="1">
  <p:cSld name="TITLE_ONLY_1">
    <p:spTree>
      <p:nvGrpSpPr>
        <p:cNvPr id="1" name="Shape 783"/>
        <p:cNvGrpSpPr/>
        <p:nvPr/>
      </p:nvGrpSpPr>
      <p:grpSpPr>
        <a:xfrm>
          <a:off x="0" y="0"/>
          <a:ext cx="0" cy="0"/>
          <a:chOff x="0" y="0"/>
          <a:chExt cx="0" cy="0"/>
        </a:xfrm>
      </p:grpSpPr>
      <p:grpSp>
        <p:nvGrpSpPr>
          <p:cNvPr id="784" name="Google Shape;784;g2e9c2fbb763_0_735"/>
          <p:cNvGrpSpPr/>
          <p:nvPr/>
        </p:nvGrpSpPr>
        <p:grpSpPr>
          <a:xfrm>
            <a:off x="-11600" y="5000"/>
            <a:ext cx="12214895" cy="6880228"/>
            <a:chOff x="-8700" y="3750"/>
            <a:chExt cx="9161400" cy="5160300"/>
          </a:xfrm>
        </p:grpSpPr>
        <p:grpSp>
          <p:nvGrpSpPr>
            <p:cNvPr id="785" name="Google Shape;785;g2e9c2fbb763_0_735"/>
            <p:cNvGrpSpPr/>
            <p:nvPr/>
          </p:nvGrpSpPr>
          <p:grpSpPr>
            <a:xfrm>
              <a:off x="334175" y="3750"/>
              <a:ext cx="8475647" cy="5160300"/>
              <a:chOff x="334175" y="3750"/>
              <a:chExt cx="8475647" cy="5160300"/>
            </a:xfrm>
          </p:grpSpPr>
          <p:cxnSp>
            <p:nvCxnSpPr>
              <p:cNvPr id="786" name="Google Shape;786;g2e9c2fbb763_0_735"/>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87" name="Google Shape;787;g2e9c2fbb763_0_735"/>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88" name="Google Shape;788;g2e9c2fbb763_0_735"/>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89" name="Google Shape;789;g2e9c2fbb763_0_735"/>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0" name="Google Shape;790;g2e9c2fbb763_0_735"/>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1" name="Google Shape;791;g2e9c2fbb763_0_735"/>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2" name="Google Shape;792;g2e9c2fbb763_0_735"/>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3" name="Google Shape;793;g2e9c2fbb763_0_735"/>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4" name="Google Shape;794;g2e9c2fbb763_0_735"/>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5" name="Google Shape;795;g2e9c2fbb763_0_735"/>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6" name="Google Shape;796;g2e9c2fbb763_0_735"/>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7" name="Google Shape;797;g2e9c2fbb763_0_735"/>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8" name="Google Shape;798;g2e9c2fbb763_0_735"/>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799" name="Google Shape;799;g2e9c2fbb763_0_735"/>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0" name="Google Shape;800;g2e9c2fbb763_0_735"/>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1" name="Google Shape;801;g2e9c2fbb763_0_735"/>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2" name="Google Shape;802;g2e9c2fbb763_0_735"/>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3" name="Google Shape;803;g2e9c2fbb763_0_735"/>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4" name="Google Shape;804;g2e9c2fbb763_0_735"/>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5" name="Google Shape;805;g2e9c2fbb763_0_735"/>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6" name="Google Shape;806;g2e9c2fbb763_0_735"/>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7" name="Google Shape;807;g2e9c2fbb763_0_735"/>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8" name="Google Shape;808;g2e9c2fbb763_0_735"/>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09" name="Google Shape;809;g2e9c2fbb763_0_735"/>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810" name="Google Shape;810;g2e9c2fbb763_0_735"/>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811" name="Google Shape;811;g2e9c2fbb763_0_735"/>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812" name="Google Shape;812;g2e9c2fbb763_0_735"/>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813" name="Google Shape;813;g2e9c2fbb763_0_735"/>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814" name="Google Shape;814;g2e9c2fbb763_0_735"/>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815" name="Google Shape;815;g2e9c2fbb763_0_735"/>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816" name="Google Shape;816;g2e9c2fbb763_0_735"/>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817" name="Google Shape;817;g2e9c2fbb763_0_735"/>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818" name="Google Shape;818;g2e9c2fbb763_0_735"/>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819" name="Google Shape;819;g2e9c2fbb763_0_735"/>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820" name="Google Shape;820;g2e9c2fbb763_0_735"/>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821" name="Google Shape;821;g2e9c2fbb763_0_735"/>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822" name="Google Shape;822;g2e9c2fbb763_0_735"/>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823" name="Google Shape;823;g2e9c2fbb763_0_735"/>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824" name="Google Shape;824;g2e9c2fbb763_0_735"/>
          <p:cNvGrpSpPr/>
          <p:nvPr/>
        </p:nvGrpSpPr>
        <p:grpSpPr>
          <a:xfrm>
            <a:off x="366960" y="155443"/>
            <a:ext cx="11208514" cy="6320342"/>
            <a:chOff x="155350" y="201563"/>
            <a:chExt cx="8686750" cy="4740375"/>
          </a:xfrm>
        </p:grpSpPr>
        <p:sp>
          <p:nvSpPr>
            <p:cNvPr id="825" name="Google Shape;825;g2e9c2fbb763_0_735"/>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g2e9c2fbb763_0_735"/>
            <p:cNvSpPr/>
            <p:nvPr/>
          </p:nvSpPr>
          <p:spPr>
            <a:xfrm>
              <a:off x="2772350" y="201563"/>
              <a:ext cx="1676400" cy="2286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7" name="Google Shape;827;g2e9c2fbb763_0_735"/>
            <p:cNvGrpSpPr/>
            <p:nvPr/>
          </p:nvGrpSpPr>
          <p:grpSpPr>
            <a:xfrm>
              <a:off x="155350" y="382538"/>
              <a:ext cx="8686750" cy="4559400"/>
              <a:chOff x="155350" y="382538"/>
              <a:chExt cx="8686750" cy="4559400"/>
            </a:xfrm>
          </p:grpSpPr>
          <p:sp>
            <p:nvSpPr>
              <p:cNvPr id="828" name="Google Shape;828;g2e9c2fbb763_0_735"/>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9" name="Google Shape;829;g2e9c2fbb763_0_735"/>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830" name="Google Shape;830;g2e9c2fbb763_0_735"/>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userDrawn="1">
  <p:cSld name="TITLE_AND_TWO_COLUMNS_1">
    <p:spTree>
      <p:nvGrpSpPr>
        <p:cNvPr id="1" name="Shape 1034"/>
        <p:cNvGrpSpPr/>
        <p:nvPr/>
      </p:nvGrpSpPr>
      <p:grpSpPr>
        <a:xfrm>
          <a:off x="0" y="0"/>
          <a:ext cx="0" cy="0"/>
          <a:chOff x="0" y="0"/>
          <a:chExt cx="0" cy="0"/>
        </a:xfrm>
      </p:grpSpPr>
      <p:grpSp>
        <p:nvGrpSpPr>
          <p:cNvPr id="1035" name="Google Shape;1035;g2e9c2fbb763_0_1087"/>
          <p:cNvGrpSpPr/>
          <p:nvPr/>
        </p:nvGrpSpPr>
        <p:grpSpPr>
          <a:xfrm>
            <a:off x="-11600" y="5000"/>
            <a:ext cx="12214895" cy="6880228"/>
            <a:chOff x="-8700" y="3750"/>
            <a:chExt cx="9161400" cy="5160300"/>
          </a:xfrm>
        </p:grpSpPr>
        <p:grpSp>
          <p:nvGrpSpPr>
            <p:cNvPr id="1036" name="Google Shape;1036;g2e9c2fbb763_0_1087"/>
            <p:cNvGrpSpPr/>
            <p:nvPr/>
          </p:nvGrpSpPr>
          <p:grpSpPr>
            <a:xfrm>
              <a:off x="334175" y="3750"/>
              <a:ext cx="8475647" cy="5160300"/>
              <a:chOff x="334175" y="3750"/>
              <a:chExt cx="8475647" cy="5160300"/>
            </a:xfrm>
          </p:grpSpPr>
          <p:cxnSp>
            <p:nvCxnSpPr>
              <p:cNvPr id="1037" name="Google Shape;1037;g2e9c2fbb763_0_1087"/>
              <p:cNvCxnSpPr/>
              <p:nvPr/>
            </p:nvCxnSpPr>
            <p:spPr>
              <a:xfrm>
                <a:off x="33417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38" name="Google Shape;1038;g2e9c2fbb763_0_1087"/>
              <p:cNvCxnSpPr/>
              <p:nvPr/>
            </p:nvCxnSpPr>
            <p:spPr>
              <a:xfrm>
                <a:off x="68732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39" name="Google Shape;1039;g2e9c2fbb763_0_1087"/>
              <p:cNvCxnSpPr/>
              <p:nvPr/>
            </p:nvCxnSpPr>
            <p:spPr>
              <a:xfrm>
                <a:off x="104047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0" name="Google Shape;1040;g2e9c2fbb763_0_1087"/>
              <p:cNvCxnSpPr/>
              <p:nvPr/>
            </p:nvCxnSpPr>
            <p:spPr>
              <a:xfrm>
                <a:off x="139363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1" name="Google Shape;1041;g2e9c2fbb763_0_1087"/>
              <p:cNvCxnSpPr/>
              <p:nvPr/>
            </p:nvCxnSpPr>
            <p:spPr>
              <a:xfrm>
                <a:off x="174678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2" name="Google Shape;1042;g2e9c2fbb763_0_1087"/>
              <p:cNvCxnSpPr/>
              <p:nvPr/>
            </p:nvCxnSpPr>
            <p:spPr>
              <a:xfrm>
                <a:off x="209993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3" name="Google Shape;1043;g2e9c2fbb763_0_1087"/>
              <p:cNvCxnSpPr/>
              <p:nvPr/>
            </p:nvCxnSpPr>
            <p:spPr>
              <a:xfrm>
                <a:off x="2453087"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4" name="Google Shape;1044;g2e9c2fbb763_0_1087"/>
              <p:cNvCxnSpPr/>
              <p:nvPr/>
            </p:nvCxnSpPr>
            <p:spPr>
              <a:xfrm>
                <a:off x="2806239"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5" name="Google Shape;1045;g2e9c2fbb763_0_1087"/>
              <p:cNvCxnSpPr/>
              <p:nvPr/>
            </p:nvCxnSpPr>
            <p:spPr>
              <a:xfrm>
                <a:off x="3159391"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6" name="Google Shape;1046;g2e9c2fbb763_0_1087"/>
              <p:cNvCxnSpPr/>
              <p:nvPr/>
            </p:nvCxnSpPr>
            <p:spPr>
              <a:xfrm>
                <a:off x="3512543"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7" name="Google Shape;1047;g2e9c2fbb763_0_1087"/>
              <p:cNvCxnSpPr/>
              <p:nvPr/>
            </p:nvCxnSpPr>
            <p:spPr>
              <a:xfrm>
                <a:off x="3865695"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8" name="Google Shape;1048;g2e9c2fbb763_0_1087"/>
              <p:cNvCxnSpPr/>
              <p:nvPr/>
            </p:nvCxnSpPr>
            <p:spPr>
              <a:xfrm>
                <a:off x="421884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49" name="Google Shape;1049;g2e9c2fbb763_0_1087"/>
              <p:cNvCxnSpPr/>
              <p:nvPr/>
            </p:nvCxnSpPr>
            <p:spPr>
              <a:xfrm>
                <a:off x="457199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0" name="Google Shape;1050;g2e9c2fbb763_0_1087"/>
              <p:cNvCxnSpPr/>
              <p:nvPr/>
            </p:nvCxnSpPr>
            <p:spPr>
              <a:xfrm>
                <a:off x="492515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1" name="Google Shape;1051;g2e9c2fbb763_0_1087"/>
              <p:cNvCxnSpPr/>
              <p:nvPr/>
            </p:nvCxnSpPr>
            <p:spPr>
              <a:xfrm>
                <a:off x="527830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2" name="Google Shape;1052;g2e9c2fbb763_0_1087"/>
              <p:cNvCxnSpPr/>
              <p:nvPr/>
            </p:nvCxnSpPr>
            <p:spPr>
              <a:xfrm>
                <a:off x="563145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3" name="Google Shape;1053;g2e9c2fbb763_0_1087"/>
              <p:cNvCxnSpPr/>
              <p:nvPr/>
            </p:nvCxnSpPr>
            <p:spPr>
              <a:xfrm>
                <a:off x="598460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4" name="Google Shape;1054;g2e9c2fbb763_0_1087"/>
              <p:cNvCxnSpPr/>
              <p:nvPr/>
            </p:nvCxnSpPr>
            <p:spPr>
              <a:xfrm>
                <a:off x="633775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5" name="Google Shape;1055;g2e9c2fbb763_0_1087"/>
              <p:cNvCxnSpPr/>
              <p:nvPr/>
            </p:nvCxnSpPr>
            <p:spPr>
              <a:xfrm>
                <a:off x="669091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6" name="Google Shape;1056;g2e9c2fbb763_0_1087"/>
              <p:cNvCxnSpPr/>
              <p:nvPr/>
            </p:nvCxnSpPr>
            <p:spPr>
              <a:xfrm>
                <a:off x="7044062"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7" name="Google Shape;1057;g2e9c2fbb763_0_1087"/>
              <p:cNvCxnSpPr/>
              <p:nvPr/>
            </p:nvCxnSpPr>
            <p:spPr>
              <a:xfrm>
                <a:off x="7397214"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8" name="Google Shape;1058;g2e9c2fbb763_0_1087"/>
              <p:cNvCxnSpPr/>
              <p:nvPr/>
            </p:nvCxnSpPr>
            <p:spPr>
              <a:xfrm>
                <a:off x="7750366"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59" name="Google Shape;1059;g2e9c2fbb763_0_1087"/>
              <p:cNvCxnSpPr/>
              <p:nvPr/>
            </p:nvCxnSpPr>
            <p:spPr>
              <a:xfrm>
                <a:off x="8103518"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60" name="Google Shape;1060;g2e9c2fbb763_0_1087"/>
              <p:cNvCxnSpPr/>
              <p:nvPr/>
            </p:nvCxnSpPr>
            <p:spPr>
              <a:xfrm>
                <a:off x="8456670" y="3750"/>
                <a:ext cx="0" cy="5160300"/>
              </a:xfrm>
              <a:prstGeom prst="straightConnector1">
                <a:avLst/>
              </a:prstGeom>
              <a:noFill/>
              <a:ln w="9525" cap="flat" cmpd="sng">
                <a:solidFill>
                  <a:schemeClr val="dk2"/>
                </a:solidFill>
                <a:prstDash val="solid"/>
                <a:round/>
                <a:headEnd type="none" w="sm" len="sm"/>
                <a:tailEnd type="none" w="sm" len="sm"/>
              </a:ln>
            </p:spPr>
          </p:cxnSp>
          <p:cxnSp>
            <p:nvCxnSpPr>
              <p:cNvPr id="1061" name="Google Shape;1061;g2e9c2fbb763_0_1087"/>
              <p:cNvCxnSpPr/>
              <p:nvPr/>
            </p:nvCxnSpPr>
            <p:spPr>
              <a:xfrm>
                <a:off x="8809822" y="3750"/>
                <a:ext cx="0" cy="5160300"/>
              </a:xfrm>
              <a:prstGeom prst="straightConnector1">
                <a:avLst/>
              </a:prstGeom>
              <a:noFill/>
              <a:ln w="9525" cap="flat" cmpd="sng">
                <a:solidFill>
                  <a:schemeClr val="dk2"/>
                </a:solidFill>
                <a:prstDash val="solid"/>
                <a:round/>
                <a:headEnd type="none" w="sm" len="sm"/>
                <a:tailEnd type="none" w="sm" len="sm"/>
              </a:ln>
            </p:spPr>
          </p:cxnSp>
        </p:grpSp>
        <p:cxnSp>
          <p:nvCxnSpPr>
            <p:cNvPr id="1062" name="Google Shape;1062;g2e9c2fbb763_0_1087"/>
            <p:cNvCxnSpPr/>
            <p:nvPr/>
          </p:nvCxnSpPr>
          <p:spPr>
            <a:xfrm>
              <a:off x="-8700" y="292613"/>
              <a:ext cx="9161400" cy="0"/>
            </a:xfrm>
            <a:prstGeom prst="straightConnector1">
              <a:avLst/>
            </a:prstGeom>
            <a:noFill/>
            <a:ln w="9525" cap="flat" cmpd="sng">
              <a:solidFill>
                <a:schemeClr val="dk2"/>
              </a:solidFill>
              <a:prstDash val="solid"/>
              <a:round/>
              <a:headEnd type="none" w="sm" len="sm"/>
              <a:tailEnd type="none" w="sm" len="sm"/>
            </a:ln>
          </p:spPr>
        </p:cxnSp>
        <p:cxnSp>
          <p:nvCxnSpPr>
            <p:cNvPr id="1063" name="Google Shape;1063;g2e9c2fbb763_0_1087"/>
            <p:cNvCxnSpPr/>
            <p:nvPr/>
          </p:nvCxnSpPr>
          <p:spPr>
            <a:xfrm>
              <a:off x="-8700" y="7034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64" name="Google Shape;1064;g2e9c2fbb763_0_1087"/>
            <p:cNvCxnSpPr/>
            <p:nvPr/>
          </p:nvCxnSpPr>
          <p:spPr>
            <a:xfrm>
              <a:off x="-8700" y="10523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65" name="Google Shape;1065;g2e9c2fbb763_0_1087"/>
            <p:cNvCxnSpPr/>
            <p:nvPr/>
          </p:nvCxnSpPr>
          <p:spPr>
            <a:xfrm>
              <a:off x="-8700" y="14631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66" name="Google Shape;1066;g2e9c2fbb763_0_1087"/>
            <p:cNvCxnSpPr/>
            <p:nvPr/>
          </p:nvCxnSpPr>
          <p:spPr>
            <a:xfrm>
              <a:off x="-8700" y="1834538"/>
              <a:ext cx="9161400" cy="0"/>
            </a:xfrm>
            <a:prstGeom prst="straightConnector1">
              <a:avLst/>
            </a:prstGeom>
            <a:noFill/>
            <a:ln w="9525" cap="flat" cmpd="sng">
              <a:solidFill>
                <a:schemeClr val="dk2"/>
              </a:solidFill>
              <a:prstDash val="solid"/>
              <a:round/>
              <a:headEnd type="none" w="sm" len="sm"/>
              <a:tailEnd type="none" w="sm" len="sm"/>
            </a:ln>
          </p:spPr>
        </p:cxnSp>
        <p:cxnSp>
          <p:nvCxnSpPr>
            <p:cNvPr id="1067" name="Google Shape;1067;g2e9c2fbb763_0_1087"/>
            <p:cNvCxnSpPr/>
            <p:nvPr/>
          </p:nvCxnSpPr>
          <p:spPr>
            <a:xfrm>
              <a:off x="-8700" y="22453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68" name="Google Shape;1068;g2e9c2fbb763_0_1087"/>
            <p:cNvCxnSpPr/>
            <p:nvPr/>
          </p:nvCxnSpPr>
          <p:spPr>
            <a:xfrm>
              <a:off x="-8700" y="25942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69" name="Google Shape;1069;g2e9c2fbb763_0_1087"/>
            <p:cNvCxnSpPr/>
            <p:nvPr/>
          </p:nvCxnSpPr>
          <p:spPr>
            <a:xfrm>
              <a:off x="-8700" y="30050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70" name="Google Shape;1070;g2e9c2fbb763_0_1087"/>
            <p:cNvCxnSpPr/>
            <p:nvPr/>
          </p:nvCxnSpPr>
          <p:spPr>
            <a:xfrm>
              <a:off x="-8700" y="3376463"/>
              <a:ext cx="9161400" cy="0"/>
            </a:xfrm>
            <a:prstGeom prst="straightConnector1">
              <a:avLst/>
            </a:prstGeom>
            <a:noFill/>
            <a:ln w="9525" cap="flat" cmpd="sng">
              <a:solidFill>
                <a:schemeClr val="dk2"/>
              </a:solidFill>
              <a:prstDash val="solid"/>
              <a:round/>
              <a:headEnd type="none" w="sm" len="sm"/>
              <a:tailEnd type="none" w="sm" len="sm"/>
            </a:ln>
          </p:spPr>
        </p:cxnSp>
        <p:cxnSp>
          <p:nvCxnSpPr>
            <p:cNvPr id="1071" name="Google Shape;1071;g2e9c2fbb763_0_1087"/>
            <p:cNvCxnSpPr/>
            <p:nvPr/>
          </p:nvCxnSpPr>
          <p:spPr>
            <a:xfrm>
              <a:off x="-8700" y="37872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72" name="Google Shape;1072;g2e9c2fbb763_0_1087"/>
            <p:cNvCxnSpPr/>
            <p:nvPr/>
          </p:nvCxnSpPr>
          <p:spPr>
            <a:xfrm>
              <a:off x="-8700" y="4136188"/>
              <a:ext cx="9161400" cy="0"/>
            </a:xfrm>
            <a:prstGeom prst="straightConnector1">
              <a:avLst/>
            </a:prstGeom>
            <a:noFill/>
            <a:ln w="9525" cap="flat" cmpd="sng">
              <a:solidFill>
                <a:schemeClr val="dk2"/>
              </a:solidFill>
              <a:prstDash val="solid"/>
              <a:round/>
              <a:headEnd type="none" w="sm" len="sm"/>
              <a:tailEnd type="none" w="sm" len="sm"/>
            </a:ln>
          </p:spPr>
        </p:cxnSp>
        <p:cxnSp>
          <p:nvCxnSpPr>
            <p:cNvPr id="1073" name="Google Shape;1073;g2e9c2fbb763_0_1087"/>
            <p:cNvCxnSpPr/>
            <p:nvPr/>
          </p:nvCxnSpPr>
          <p:spPr>
            <a:xfrm>
              <a:off x="-8700" y="4547013"/>
              <a:ext cx="9161400" cy="0"/>
            </a:xfrm>
            <a:prstGeom prst="straightConnector1">
              <a:avLst/>
            </a:prstGeom>
            <a:noFill/>
            <a:ln w="9525" cap="flat" cmpd="sng">
              <a:solidFill>
                <a:schemeClr val="dk2"/>
              </a:solidFill>
              <a:prstDash val="solid"/>
              <a:round/>
              <a:headEnd type="none" w="sm" len="sm"/>
              <a:tailEnd type="none" w="sm" len="sm"/>
            </a:ln>
          </p:spPr>
        </p:cxnSp>
        <p:cxnSp>
          <p:nvCxnSpPr>
            <p:cNvPr id="1074" name="Google Shape;1074;g2e9c2fbb763_0_1087"/>
            <p:cNvCxnSpPr/>
            <p:nvPr/>
          </p:nvCxnSpPr>
          <p:spPr>
            <a:xfrm>
              <a:off x="-8700" y="4850888"/>
              <a:ext cx="9161400" cy="0"/>
            </a:xfrm>
            <a:prstGeom prst="straightConnector1">
              <a:avLst/>
            </a:prstGeom>
            <a:noFill/>
            <a:ln w="9525" cap="flat" cmpd="sng">
              <a:solidFill>
                <a:schemeClr val="dk2"/>
              </a:solidFill>
              <a:prstDash val="solid"/>
              <a:round/>
              <a:headEnd type="none" w="sm" len="sm"/>
              <a:tailEnd type="none" w="sm" len="sm"/>
            </a:ln>
          </p:spPr>
        </p:cxnSp>
      </p:grpSp>
      <p:grpSp>
        <p:nvGrpSpPr>
          <p:cNvPr id="1075" name="Google Shape;1075;g2e9c2fbb763_0_1087"/>
          <p:cNvGrpSpPr/>
          <p:nvPr/>
        </p:nvGrpSpPr>
        <p:grpSpPr>
          <a:xfrm>
            <a:off x="366960" y="155443"/>
            <a:ext cx="11208514" cy="6320342"/>
            <a:chOff x="155350" y="201563"/>
            <a:chExt cx="8686750" cy="4740375"/>
          </a:xfrm>
        </p:grpSpPr>
        <p:sp>
          <p:nvSpPr>
            <p:cNvPr id="1076" name="Google Shape;1076;g2e9c2fbb763_0_1087"/>
            <p:cNvSpPr/>
            <p:nvPr/>
          </p:nvSpPr>
          <p:spPr>
            <a:xfrm>
              <a:off x="8494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g2e9c2fbb763_0_1087"/>
            <p:cNvSpPr/>
            <p:nvPr/>
          </p:nvSpPr>
          <p:spPr>
            <a:xfrm>
              <a:off x="4695250" y="201563"/>
              <a:ext cx="1676400" cy="2286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8" name="Google Shape;1078;g2e9c2fbb763_0_1087"/>
            <p:cNvGrpSpPr/>
            <p:nvPr/>
          </p:nvGrpSpPr>
          <p:grpSpPr>
            <a:xfrm>
              <a:off x="155350" y="382538"/>
              <a:ext cx="8686750" cy="4559400"/>
              <a:chOff x="155350" y="382538"/>
              <a:chExt cx="8686750" cy="4559400"/>
            </a:xfrm>
          </p:grpSpPr>
          <p:sp>
            <p:nvSpPr>
              <p:cNvPr id="1079" name="Google Shape;1079;g2e9c2fbb763_0_1087"/>
              <p:cNvSpPr/>
              <p:nvPr/>
            </p:nvSpPr>
            <p:spPr>
              <a:xfrm>
                <a:off x="302000" y="382538"/>
                <a:ext cx="8540100" cy="4559400"/>
              </a:xfrm>
              <a:prstGeom prst="roundRect">
                <a:avLst>
                  <a:gd name="adj" fmla="val 2747"/>
                </a:avLst>
              </a:prstGeom>
              <a:solidFill>
                <a:schemeClr val="accent4"/>
              </a:solidFill>
              <a:ln>
                <a:noFill/>
              </a:ln>
              <a:effectLst>
                <a:outerShdw dist="57150" dir="2400000" algn="bl" rotWithShape="0">
                  <a:schemeClr val="dk1">
                    <a:alpha val="69411"/>
                  </a:scheme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0" name="Google Shape;1080;g2e9c2fbb763_0_1087"/>
              <p:cNvPicPr preferRelativeResize="0"/>
              <p:nvPr/>
            </p:nvPicPr>
            <p:blipFill rotWithShape="1">
              <a:blip r:embed="rId2">
                <a:alphaModFix/>
              </a:blip>
              <a:srcRect/>
              <a:stretch/>
            </p:blipFill>
            <p:spPr>
              <a:xfrm>
                <a:off x="155350" y="640650"/>
                <a:ext cx="291950" cy="2755374"/>
              </a:xfrm>
              <a:prstGeom prst="rect">
                <a:avLst/>
              </a:prstGeom>
              <a:noFill/>
              <a:ln>
                <a:noFill/>
              </a:ln>
            </p:spPr>
          </p:pic>
          <p:pic>
            <p:nvPicPr>
              <p:cNvPr id="1081" name="Google Shape;1081;g2e9c2fbb763_0_1087"/>
              <p:cNvPicPr preferRelativeResize="0"/>
              <p:nvPr/>
            </p:nvPicPr>
            <p:blipFill rotWithShape="1">
              <a:blip r:embed="rId2">
                <a:alphaModFix/>
              </a:blip>
              <a:srcRect b="53499"/>
              <a:stretch/>
            </p:blipFill>
            <p:spPr>
              <a:xfrm>
                <a:off x="155350" y="3402600"/>
                <a:ext cx="291950" cy="128124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e9c2fbb763_0_200"/>
          <p:cNvSpPr txBox="1">
            <a:spLocks noGrp="1"/>
          </p:cNvSpPr>
          <p:nvPr>
            <p:ph type="title"/>
          </p:nvPr>
        </p:nvSpPr>
        <p:spPr>
          <a:xfrm>
            <a:off x="950967" y="719333"/>
            <a:ext cx="10290000" cy="7635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1pPr>
            <a:lvl2pPr marR="0" lvl="1"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2pPr>
            <a:lvl3pPr marR="0" lvl="2"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3pPr>
            <a:lvl4pPr marR="0" lvl="3"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4pPr>
            <a:lvl5pPr marR="0" lvl="4"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5pPr>
            <a:lvl6pPr marR="0" lvl="5"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6pPr>
            <a:lvl7pPr marR="0" lvl="6"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7pPr>
            <a:lvl8pPr marR="0" lvl="7"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8pPr>
            <a:lvl9pPr marR="0" lvl="8" algn="ctr" rtl="0">
              <a:lnSpc>
                <a:spcPct val="100000"/>
              </a:lnSpc>
              <a:spcBef>
                <a:spcPts val="0"/>
              </a:spcBef>
              <a:spcAft>
                <a:spcPts val="0"/>
              </a:spcAft>
              <a:buClr>
                <a:schemeClr val="dk1"/>
              </a:buClr>
              <a:buSzPts val="3600"/>
              <a:buFont typeface="Heebo"/>
              <a:buNone/>
              <a:defRPr sz="3600" b="1" i="0" u="none" strike="noStrike" cap="none">
                <a:solidFill>
                  <a:schemeClr val="dk1"/>
                </a:solidFill>
                <a:latin typeface="Heebo"/>
                <a:ea typeface="Heebo"/>
                <a:cs typeface="Heebo"/>
                <a:sym typeface="Heebo"/>
              </a:defRPr>
            </a:lvl9pPr>
          </a:lstStyle>
          <a:p>
            <a:endParaRPr/>
          </a:p>
        </p:txBody>
      </p:sp>
      <p:sp>
        <p:nvSpPr>
          <p:cNvPr id="11" name="Google Shape;11;g2e9c2fbb763_0_200"/>
          <p:cNvSpPr txBox="1">
            <a:spLocks noGrp="1"/>
          </p:cNvSpPr>
          <p:nvPr>
            <p:ph type="body" idx="1"/>
          </p:nvPr>
        </p:nvSpPr>
        <p:spPr>
          <a:xfrm>
            <a:off x="950967" y="1536633"/>
            <a:ext cx="102900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1pPr>
            <a:lvl2pPr marL="914400" marR="0" lvl="1"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2pPr>
            <a:lvl3pPr marL="1371600" marR="0" lvl="2"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3pPr>
            <a:lvl4pPr marL="1828800" marR="0" lvl="3"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4pPr>
            <a:lvl5pPr marL="2286000" marR="0" lvl="4"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5pPr>
            <a:lvl6pPr marL="2743200" marR="0" lvl="5"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6pPr>
            <a:lvl7pPr marL="3200400" marR="0" lvl="6"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7pPr>
            <a:lvl8pPr marL="3657600" marR="0" lvl="7"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8pPr>
            <a:lvl9pPr marL="4114800" marR="0" lvl="8" indent="-349250" algn="l" rtl="0">
              <a:lnSpc>
                <a:spcPct val="115000"/>
              </a:lnSpc>
              <a:spcBef>
                <a:spcPts val="0"/>
              </a:spcBef>
              <a:spcAft>
                <a:spcPts val="0"/>
              </a:spcAft>
              <a:buClr>
                <a:schemeClr val="dk1"/>
              </a:buClr>
              <a:buSzPts val="1900"/>
              <a:buFont typeface="Noto Sans"/>
              <a:buChar char="■"/>
              <a:defRPr sz="1900" b="0" i="0" u="none" strike="noStrike" cap="none">
                <a:solidFill>
                  <a:schemeClr val="dk1"/>
                </a:solidFill>
                <a:latin typeface="Noto Sans"/>
                <a:ea typeface="Noto Sans"/>
                <a:cs typeface="Noto Sans"/>
                <a:sym typeface="Noto Sans"/>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52" r:id="rId2"/>
    <p:sldLayoutId id="2147483686" r:id="rId3"/>
    <p:sldLayoutId id="2147483687" r:id="rId4"/>
    <p:sldLayoutId id="2147483653" r:id="rId5"/>
    <p:sldLayoutId id="2147483655" r:id="rId6"/>
    <p:sldLayoutId id="2147483660" r:id="rId7"/>
    <p:sldLayoutId id="2147483668" r:id="rId8"/>
    <p:sldLayoutId id="2147483673" r:id="rId9"/>
    <p:sldLayoutId id="2147483675" r:id="rId10"/>
    <p:sldLayoutId id="2147483676" r:id="rId11"/>
    <p:sldLayoutId id="2147483671" r:id="rId12"/>
    <p:sldLayoutId id="2147483674" r:id="rId13"/>
    <p:sldLayoutId id="2147483672" r:id="rId14"/>
    <p:sldLayoutId id="2147483651" r:id="rId15"/>
    <p:sldLayoutId id="2147483661" r:id="rId16"/>
    <p:sldLayoutId id="2147483670" r:id="rId17"/>
    <p:sldLayoutId id="2147483669" r:id="rId18"/>
    <p:sldLayoutId id="2147483688" r:id="rId19"/>
    <p:sldLayoutId id="2147483656" r:id="rId20"/>
    <p:sldLayoutId id="2147483658" r:id="rId21"/>
    <p:sldLayoutId id="2147483659" r:id="rId22"/>
    <p:sldLayoutId id="2147483664" r:id="rId23"/>
    <p:sldLayoutId id="2147483667" r:id="rId24"/>
    <p:sldLayoutId id="2147483681" r:id="rId25"/>
    <p:sldLayoutId id="2147483682" r:id="rId26"/>
    <p:sldLayoutId id="2147483677" r:id="rId27"/>
    <p:sldLayoutId id="214748367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bit.ly/NOAH24EC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c7.net/apps/news/article/1739751#:~:text=It's%20the%20law!,instruction%20provided%20in%20these%20area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w.cornell.edu/cfr/text/34/300.320"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eo/in/lcff1sys-resources.as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parentcenterhub.org/rda-home-page/" TargetMode="External"/><Relationship Id="rId4" Type="http://schemas.openxmlformats.org/officeDocument/2006/relationships/hyperlink" Target="https://www2.ed.gov/about/offices/list/osers/osep/rda/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fb.org/national-agenda-educ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osbvi.org/cosb-news/a-bill-of-rights-for-all-children-with-visual-impairment-and-their-famili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speterson1@csb-cde.ca.gov" TargetMode="External"/><Relationship Id="rId2" Type="http://schemas.openxmlformats.org/officeDocument/2006/relationships/hyperlink" Target="mailto:aamandi@csb-cde.ca.gov"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YT5ZOYYVao" TargetMode="External"/><Relationship Id="rId7" Type="http://schemas.openxmlformats.org/officeDocument/2006/relationships/hyperlink" Target="https://www.aph.org/product/ecc-essentials-teaching-the-expanded-core-curriculum-to-students-with-visual-impairment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ww.youtube.com/watch?v=c_6zC_XrRbE" TargetMode="External"/><Relationship Id="rId5" Type="http://schemas.openxmlformats.org/officeDocument/2006/relationships/hyperlink" Target="https://www.aph.org/product/keys-to-educational-success-teaching-students-with-visual-impairments-and-multiple-disabilities/" TargetMode="External"/><Relationship Id="rId4" Type="http://schemas.openxmlformats.org/officeDocument/2006/relationships/hyperlink" Target="https://www.tsbvi.edu/product/essential-tools-of-the-trade-2nd-edition"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law.cornell.edu/regulations/california/5-CCR-3030" TargetMode="External"/><Relationship Id="rId3" Type="http://schemas.openxmlformats.org/officeDocument/2006/relationships/hyperlink" Target="https://sites.ed.gov/idea/" TargetMode="External"/><Relationship Id="rId7" Type="http://schemas.openxmlformats.org/officeDocument/2006/relationships/hyperlink" Target="https://www.cde.ca.gov/ci/cr/ri/"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www.cde.ca.gov/eo/in/lcff1sys-resources.asp" TargetMode="External"/><Relationship Id="rId11" Type="http://schemas.openxmlformats.org/officeDocument/2006/relationships/hyperlink" Target="https://www.esc7.net/apps/news/article/1739751#:~:text=It's%20the%20law!,instruction%20provided%20in%20these%20areas." TargetMode="External"/><Relationship Id="rId5" Type="http://schemas.openxmlformats.org/officeDocument/2006/relationships/hyperlink" Target="https://www.law.cornell.edu/cfr/text/34/300.320" TargetMode="External"/><Relationship Id="rId10" Type="http://schemas.openxmlformats.org/officeDocument/2006/relationships/hyperlink" Target="https://www.law.cornell.edu/regulations/california/5-CCR-3051.7" TargetMode="External"/><Relationship Id="rId4" Type="http://schemas.openxmlformats.org/officeDocument/2006/relationships/hyperlink" Target="https://www.law.cornell.edu/uscode/text/20/1401" TargetMode="External"/><Relationship Id="rId9" Type="http://schemas.openxmlformats.org/officeDocument/2006/relationships/hyperlink" Target="https://leginfo.legislature.ca.gov/faces/codes_displayText.xhtml?lawCode=EDC&amp;division=4.&amp;title=2.&amp;part=30.&amp;chapter=4.&amp;article=3.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fb.org/national-agenda-education" TargetMode="External"/><Relationship Id="rId7" Type="http://schemas.openxmlformats.org/officeDocument/2006/relationships/hyperlink" Target="https://www.cde.ca.gov/ci/cr/ri/"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www.cde.ca.gov/eo/in/lcff1sys-resources.asp" TargetMode="External"/><Relationship Id="rId5" Type="http://schemas.openxmlformats.org/officeDocument/2006/relationships/hyperlink" Target="https://www.csb-cde.ca.gov/resources/standards/documents/viguidelines-2014edition.pdf" TargetMode="External"/><Relationship Id="rId4" Type="http://schemas.openxmlformats.org/officeDocument/2006/relationships/hyperlink" Target="https://cosbvi.org/cosb-news/a-bill-of-rights-for-all-children-with-visual-impairment-and-their-familie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ocs.google.com/presentation/d/12VhSRfP-l5NaYkxcpK1n45n8cWENTPnwCCh8AioAgMY/present?slide=id.ge3b1be95f4_0_0" TargetMode="External"/><Relationship Id="rId3" Type="http://schemas.openxmlformats.org/officeDocument/2006/relationships/hyperlink" Target="https://www2.ed.gov/about/offices/list/osers/osep/rda/index.html" TargetMode="External"/><Relationship Id="rId7" Type="http://schemas.openxmlformats.org/officeDocument/2006/relationships/hyperlink" Target="https://drive.google.com/drive/folders/1BYoXqyQZAH7SR1OIiD59DSMmimrTx8gp?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hyperlink" Target="https://docs.google.com/document/d/1w-wyrWijKQUqLjTel6dzcUYrQbu5eAh-/edit?usp=sharing&amp;ouid=100525691366650999297&amp;rtpof=true&amp;sd=true" TargetMode="External"/><Relationship Id="rId5" Type="http://schemas.openxmlformats.org/officeDocument/2006/relationships/hyperlink" Target="https://docs.google.com/document/d/1pS9XoQxNyBNN1BgKOWNMnufbG2WMalcs91q7xt8xVyQ/edit?usp=sharing" TargetMode="External"/><Relationship Id="rId4" Type="http://schemas.openxmlformats.org/officeDocument/2006/relationships/hyperlink" Target="https://docs.google.com/document/d/180TN1kS1s7eQLocZLTVP9QinOjWM8ahLJygTrhWOMMk/edit?usp=sharing" TargetMode="External"/><Relationship Id="rId9" Type="http://schemas.openxmlformats.org/officeDocument/2006/relationships/hyperlink" Target="https://docs.google.com/document/d/1ltDe2a6GMnwHgbf5nPRfV7ls3NNFrBeBpL8Nyjdq0DQ/ed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4.&amp;title=2.&amp;part=30.&amp;chapter=4.&amp;article=3.5.#:~:text=(a)%C2%A0A%20functional%20vision%20assessment%20conducted%20pursuant%20to%20Section%2056320%20shall%20be%20used%20as%20one%20criterion%20in%20determining%20the%20appropriate%20reading%20medium%20or%20media%20for%20the%20pupil." TargetMode="External"/><Relationship Id="rId7" Type="http://schemas.openxmlformats.org/officeDocument/2006/relationships/hyperlink" Target="https://leginfo.legislature.ca.gov/faces/codes_displayText.xhtml?lawCode=EDC&amp;division=4.&amp;title=2.&amp;part=30.&amp;chapter=4.&amp;article=3.5.#:~:text=(a)%C2%A0(1)%C2%A0If%20an%20orientation%20and%20mobility%20evaluation%20is%20determined%20to%20be%20needed%20for%20a%20pupil%20who%20is%20blind%2C%20has%20low%20vision%2C%20or%20is%20visually%20impaired%2C%20it%20shall%20be%20conducted%20by%20a%20person%20who%20is%20appropriately%20certified%20as%20an%20orientation%20and%20mobility%20specialist."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sites.ed.gov/idea/statute-chapter-33/subchapter-i/1401" TargetMode="External"/><Relationship Id="rId5" Type="http://schemas.openxmlformats.org/officeDocument/2006/relationships/hyperlink" Target="https://www.law.cornell.edu/regulations/california/5-CCR-3051.19" TargetMode="External"/><Relationship Id="rId4" Type="http://schemas.openxmlformats.org/officeDocument/2006/relationships/hyperlink" Target="https://leginfo.legislature.ca.gov/faces/codes_displayText.xhtml?lawCode=EDC&amp;division=4.&amp;title=2.&amp;part=30.&amp;chapter=4.&amp;article=3.5.#:~:text=A%20local%20educational%20agency%20may%20provide%20pupils%20with%20low%20vision%20with%20the%20opportunity%20to%20receive%20assessments%20to%20determine%20the%20appropriate%20reading%20medium%20or%20media%2C%20including%20braille%20instruction%2C%20for%20the%20pupil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aph.org/product/cortical-visual-impairment-an-approach-to-assessment-and-intervention-2nd-edition/#:~:text=Cortical%20Visual%20Impairment%3A%20An%20Approach%20to%20Assessment%20and%20Intervention%20provides,framework%20for%20assessment%20and%20intervention." TargetMode="External"/><Relationship Id="rId13" Type="http://schemas.openxmlformats.org/officeDocument/2006/relationships/hyperlink" Target="https://www.tsbvi.edu/store" TargetMode="External"/><Relationship Id="rId3" Type="http://schemas.openxmlformats.org/officeDocument/2006/relationships/hyperlink" Target="https://www.tsbvi.edu/product/essential-tools-of-the-trade-2nd-edition" TargetMode="External"/><Relationship Id="rId7" Type="http://schemas.openxmlformats.org/officeDocument/2006/relationships/hyperlink" Target="https://pcvis.vision/educators-and-therapists/" TargetMode="External"/><Relationship Id="rId12" Type="http://schemas.openxmlformats.org/officeDocument/2006/relationships/hyperlink" Target="https://www.amazon.com/dp/1947954008?ref=myi_title_dp"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earubric.com/" TargetMode="External"/><Relationship Id="rId11" Type="http://schemas.openxmlformats.org/officeDocument/2006/relationships/hyperlink" Target="https://www.pathstoliteracy.org/resource/learning-media-profile/" TargetMode="External"/><Relationship Id="rId5" Type="http://schemas.openxmlformats.org/officeDocument/2006/relationships/hyperlink" Target="https://www.aph.org/product/fvlma-kit/" TargetMode="External"/><Relationship Id="rId10" Type="http://schemas.openxmlformats.org/officeDocument/2006/relationships/hyperlink" Target="https://www.aph.org/product/looking-to-learn-promoting-literacy-for-students-with-low-vision/" TargetMode="External"/><Relationship Id="rId4" Type="http://schemas.openxmlformats.org/officeDocument/2006/relationships/hyperlink" Target="https://www.aph.org/product/newt/" TargetMode="External"/><Relationship Id="rId9" Type="http://schemas.openxmlformats.org/officeDocument/2006/relationships/hyperlink" Target="https://www.aph.org/product/isave-card-set-on-sale/" TargetMode="External"/><Relationship Id="rId14" Type="http://schemas.openxmlformats.org/officeDocument/2006/relationships/hyperlink" Target="http://nmsvh.k12.nm.us/ominventory.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wati.org/" TargetMode="External"/><Relationship Id="rId3" Type="http://schemas.openxmlformats.org/officeDocument/2006/relationships/hyperlink" Target="https://drive.google.com/file/d/19Ofx_fSNT3WneytcuRjmzJMDcc0gnNbA/view?usp=sharing" TargetMode="External"/><Relationship Id="rId7" Type="http://schemas.openxmlformats.org/officeDocument/2006/relationships/hyperlink" Target="https://drive.google.com/drive/folders/1DK9WILO51zDy37MHD2p8kMRLsGYLODzc?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docs.google.com/document/d/19bCNkDWnSYhsnk2z5b5uGkV_soHLlt4u/edit?usp=sharing&amp;ouid=100525691366650999297&amp;rtpof=true&amp;sd=true" TargetMode="External"/><Relationship Id="rId5" Type="http://schemas.openxmlformats.org/officeDocument/2006/relationships/hyperlink" Target="https://drive.google.com/file/d/1c7_-gQ78IRzd3wK9p4dzUC7jqTPGMpD7/view?usp=sharing" TargetMode="External"/><Relationship Id="rId4" Type="http://schemas.openxmlformats.org/officeDocument/2006/relationships/hyperlink" Target="https://www.aph.org/product/access-technology-for-blind-and-low-vision-accessibilit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joyzabala.com/links-resources" TargetMode="External"/><Relationship Id="rId7" Type="http://schemas.openxmlformats.org/officeDocument/2006/relationships/hyperlink" Target="http://www.tpack.org/"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educationtechpoints.org/" TargetMode="External"/><Relationship Id="rId5" Type="http://schemas.openxmlformats.org/officeDocument/2006/relationships/hyperlink" Target="https://blogs.learnquebec.ca/aldi/#:~:text=ALDI%20(Advancing%20Learning%20in%20Differentiation,resource%20teachers%20in%20the%20province." TargetMode="External"/><Relationship Id="rId4" Type="http://schemas.openxmlformats.org/officeDocument/2006/relationships/hyperlink" Target="https://qiat.org/indicator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arubric.com/" TargetMode="External"/><Relationship Id="rId3" Type="http://schemas.openxmlformats.org/officeDocument/2006/relationships/hyperlink" Target="https://www.tsbvi.edu/product/essential-tools-of-the-trade-2nd-edition" TargetMode="External"/><Relationship Id="rId7" Type="http://schemas.openxmlformats.org/officeDocument/2006/relationships/hyperlink" Target="https://www.rcoe.us/departments/educational-services/instructional-services/content-and-pedagogy-support/special-education/student-annual-needs-determination-inventory-sandi"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s://transitiontn.org/ed/" TargetMode="External"/><Relationship Id="rId5" Type="http://schemas.openxmlformats.org/officeDocument/2006/relationships/hyperlink" Target="https://www.tsbvi.edu/product/evals-evaluating-visually-impaired-students-using-alternate-learning-standards-emphasizing-the-expanded-core-curriculum-5-part-set" TargetMode="External"/><Relationship Id="rId4" Type="http://schemas.openxmlformats.org/officeDocument/2006/relationships/hyperlink" Target="https://docs.google.com/forms/d/e/1FAIpQLSdCk77TXNYaYfvceaMsOmNiTIXFy0GS9j55VMlYYGb0z3LU9g/viewform?pli=1&amp;pli=1" TargetMode="External"/><Relationship Id="rId9" Type="http://schemas.openxmlformats.org/officeDocument/2006/relationships/hyperlink" Target="https://www.perkinselearning.org/activity-resource-guid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vort.com/" TargetMode="External"/><Relationship Id="rId3" Type="http://schemas.openxmlformats.org/officeDocument/2006/relationships/hyperlink" Target="https://www.livebinders.com/play/play/1926100?tabid=d594dfe9-ea44-a47d-e8e8-c18aecba40f9" TargetMode="External"/><Relationship Id="rId7" Type="http://schemas.openxmlformats.org/officeDocument/2006/relationships/hyperlink" Target="https://www.lilliworks.org/products/p/functional-scheme"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hopepubl.com/?s=Insite+Developmental" TargetMode="External"/><Relationship Id="rId5" Type="http://schemas.openxmlformats.org/officeDocument/2006/relationships/hyperlink" Target="https://www.soesd.k12.or.us/or-project-order/" TargetMode="External"/><Relationship Id="rId4" Type="http://schemas.openxmlformats.org/officeDocument/2006/relationships/hyperlink" Target="https://recc.tsbvi.edu/" TargetMode="External"/><Relationship Id="rId9" Type="http://schemas.openxmlformats.org/officeDocument/2006/relationships/hyperlink" Target="https://www.curriculumassociates.com/programs/brigance/early-childhood"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fb.org/research-and-initiatives/education/education-initiatives-afb/even-better-idea" TargetMode="External"/><Relationship Id="rId3" Type="http://schemas.openxmlformats.org/officeDocument/2006/relationships/hyperlink" Target="https://www.tsbvi.edu/programs/ecc" TargetMode="External"/><Relationship Id="rId7" Type="http://schemas.openxmlformats.org/officeDocument/2006/relationships/hyperlink" Target="https://docs.google.com/presentation/d/1cdcklmLTzLffNXECOQVOHXBxDAqIuPiTmgXaxXoFD8Y/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docs.google.com/presentation/d/1UZvUm2wwNLCQMCD0frP17cmOTdkqHxFK5wYweaJL1p8/edit?usp=sharing" TargetMode="External"/><Relationship Id="rId5" Type="http://schemas.openxmlformats.org/officeDocument/2006/relationships/hyperlink" Target="https://docs.google.com/presentation/d/1w8vClqCXdZ2-94wTmsbh7ADDX2EZm6qg/edit?usp=sharing&amp;ouid=100525691366650999297&amp;rtpof=true&amp;sd=true" TargetMode="External"/><Relationship Id="rId10" Type="http://schemas.openxmlformats.org/officeDocument/2006/relationships/hyperlink" Target="http://adifferentkindofvision.blogspot.com/" TargetMode="External"/><Relationship Id="rId4" Type="http://schemas.openxmlformats.org/officeDocument/2006/relationships/hyperlink" Target="https://www.perkins.org/understanding-the-expanded-core-curriculum/" TargetMode="External"/><Relationship Id="rId9" Type="http://schemas.openxmlformats.org/officeDocument/2006/relationships/hyperlink" Target="https://www.aph.org/product/access-technology-for-blind-and-low-vision-accessibili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80TN1kS1s7eQLocZLTVP9QinOjWM8ahLJygTrhWOMMk/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s://docs.google.com/document/d/1pS9XoQxNyBNN1BgKOWNMnufbG2WMalcs91q7xt8xVyQ/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6">
          <a:extLst>
            <a:ext uri="{FF2B5EF4-FFF2-40B4-BE49-F238E27FC236}">
              <a16:creationId xmlns:a16="http://schemas.microsoft.com/office/drawing/2014/main" id="{E2C77B7D-9B2E-7D8D-A2A9-CEEF25D5BF54}"/>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7D2E6561-19BF-4696-0127-7B2645C7BED3}"/>
              </a:ext>
            </a:extLst>
          </p:cNvPr>
          <p:cNvSpPr>
            <a:spLocks noGrp="1"/>
          </p:cNvSpPr>
          <p:nvPr>
            <p:ph type="title"/>
          </p:nvPr>
        </p:nvSpPr>
        <p:spPr>
          <a:xfrm>
            <a:off x="1199290" y="1060146"/>
            <a:ext cx="8914861" cy="1715536"/>
          </a:xfrm>
        </p:spPr>
        <p:txBody>
          <a:bodyPr/>
          <a:lstStyle/>
          <a:p>
            <a:pPr algn="l"/>
            <a:r>
              <a:rPr lang="en-US" sz="3600" b="0" dirty="0">
                <a:latin typeface="+mj-lt"/>
              </a:rPr>
              <a:t>Navigating the Expanded Core</a:t>
            </a:r>
            <a:br>
              <a:rPr lang="en-US" sz="3600" b="0" dirty="0">
                <a:latin typeface="+mj-lt"/>
              </a:rPr>
            </a:br>
            <a:r>
              <a:rPr lang="en-US" sz="3600" b="0" dirty="0">
                <a:latin typeface="+mj-lt"/>
              </a:rPr>
              <a:t>Curriculum in School: Advocacy, Assessment, Services, and Opportunities</a:t>
            </a:r>
            <a:endParaRPr lang="en-US" dirty="0"/>
          </a:p>
        </p:txBody>
      </p:sp>
      <p:sp>
        <p:nvSpPr>
          <p:cNvPr id="23" name="Content Placeholder 22">
            <a:extLst>
              <a:ext uri="{FF2B5EF4-FFF2-40B4-BE49-F238E27FC236}">
                <a16:creationId xmlns:a16="http://schemas.microsoft.com/office/drawing/2014/main" id="{4411AF24-B5F7-3CA4-89DF-31D25FC30C60}"/>
              </a:ext>
            </a:extLst>
          </p:cNvPr>
          <p:cNvSpPr>
            <a:spLocks noGrp="1"/>
          </p:cNvSpPr>
          <p:nvPr>
            <p:ph sz="quarter" idx="10"/>
          </p:nvPr>
        </p:nvSpPr>
        <p:spPr>
          <a:xfrm>
            <a:off x="1108429" y="3133023"/>
            <a:ext cx="4630737" cy="635000"/>
          </a:xfrm>
        </p:spPr>
        <p:txBody>
          <a:bodyPr/>
          <a:lstStyle/>
          <a:p>
            <a:pPr marL="107950" indent="0">
              <a:buNone/>
            </a:pPr>
            <a:r>
              <a:rPr lang="en-US" sz="2800" b="0" u="sng" dirty="0">
                <a:solidFill>
                  <a:srgbClr val="0070C0"/>
                </a:solidFill>
                <a:uFill>
                  <a:solidFill>
                    <a:srgbClr val="0070C0"/>
                  </a:solidFill>
                </a:uFill>
                <a:latin typeface="+mj-lt"/>
                <a:hlinkClick r:id="rId4">
                  <a:extLst>
                    <a:ext uri="{A12FA001-AC4F-418D-AE19-62706E023703}">
                      <ahyp:hlinkClr xmlns:ahyp="http://schemas.microsoft.com/office/drawing/2018/hyperlinkcolor" val="tx"/>
                    </a:ext>
                  </a:extLst>
                </a:hlinkClick>
              </a:rPr>
              <a:t>NOAH Presentation</a:t>
            </a:r>
            <a:endParaRPr lang="en-US" sz="2800" u="sng" dirty="0">
              <a:solidFill>
                <a:srgbClr val="0070C0"/>
              </a:solidFill>
              <a:uFill>
                <a:solidFill>
                  <a:srgbClr val="0070C0"/>
                </a:solidFill>
              </a:uFill>
            </a:endParaRPr>
          </a:p>
        </p:txBody>
      </p:sp>
      <p:sp>
        <p:nvSpPr>
          <p:cNvPr id="27" name="Content Placeholder 26">
            <a:extLst>
              <a:ext uri="{FF2B5EF4-FFF2-40B4-BE49-F238E27FC236}">
                <a16:creationId xmlns:a16="http://schemas.microsoft.com/office/drawing/2014/main" id="{1488142A-B0D0-C4CF-CC63-554FD55B0BAC}"/>
              </a:ext>
            </a:extLst>
          </p:cNvPr>
          <p:cNvSpPr>
            <a:spLocks noGrp="1"/>
          </p:cNvSpPr>
          <p:nvPr>
            <p:ph sz="quarter" idx="14"/>
          </p:nvPr>
        </p:nvSpPr>
        <p:spPr>
          <a:xfrm>
            <a:off x="1664789" y="4125364"/>
            <a:ext cx="3152538" cy="635001"/>
          </a:xfrm>
        </p:spPr>
        <p:txBody>
          <a:bodyPr/>
          <a:lstStyle/>
          <a:p>
            <a:pPr marL="107950" indent="0">
              <a:buNone/>
            </a:pPr>
            <a:r>
              <a:rPr lang="en-US" sz="2000" dirty="0"/>
              <a:t>July 16-19, 2025</a:t>
            </a:r>
            <a:endParaRPr lang="en-US" dirty="0"/>
          </a:p>
          <a:p>
            <a:endParaRPr lang="en-US" dirty="0"/>
          </a:p>
        </p:txBody>
      </p:sp>
      <p:pic>
        <p:nvPicPr>
          <p:cNvPr id="36" name="Content Placeholder 35" descr="QR code link to NOAH Presentation on Google Drive, Link available at bit.ly/NOAH24ECC">
            <a:extLst>
              <a:ext uri="{FF2B5EF4-FFF2-40B4-BE49-F238E27FC236}">
                <a16:creationId xmlns:a16="http://schemas.microsoft.com/office/drawing/2014/main" id="{1C4A8764-66C0-F71E-3067-96152E7BD733}"/>
              </a:ext>
            </a:extLst>
          </p:cNvPr>
          <p:cNvPicPr>
            <a:picLocks noGrp="1" noChangeAspect="1"/>
          </p:cNvPicPr>
          <p:nvPr>
            <p:ph sz="quarter" idx="13"/>
          </p:nvPr>
        </p:nvPicPr>
        <p:blipFill>
          <a:blip r:embed="rId5"/>
          <a:stretch>
            <a:fillRect/>
          </a:stretch>
        </p:blipFill>
        <p:spPr>
          <a:xfrm>
            <a:off x="9682376" y="577839"/>
            <a:ext cx="1968500" cy="1968500"/>
          </a:xfrm>
        </p:spPr>
      </p:pic>
      <p:pic>
        <p:nvPicPr>
          <p:cNvPr id="40" name="Content Placeholder 39" descr="California School for the blind logo with Cheetah mascot">
            <a:extLst>
              <a:ext uri="{FF2B5EF4-FFF2-40B4-BE49-F238E27FC236}">
                <a16:creationId xmlns:a16="http://schemas.microsoft.com/office/drawing/2014/main" id="{0C827CFE-E0FD-59BE-BF56-CA4C6B77933C}"/>
              </a:ext>
            </a:extLst>
          </p:cNvPr>
          <p:cNvPicPr>
            <a:picLocks noGrp="1" noChangeAspect="1"/>
          </p:cNvPicPr>
          <p:nvPr>
            <p:ph sz="quarter" idx="15"/>
          </p:nvPr>
        </p:nvPicPr>
        <p:blipFill>
          <a:blip r:embed="rId6"/>
          <a:stretch>
            <a:fillRect/>
          </a:stretch>
        </p:blipFill>
        <p:spPr>
          <a:xfrm>
            <a:off x="1154685" y="5027782"/>
            <a:ext cx="10476595" cy="1406473"/>
          </a:xfrm>
        </p:spPr>
      </p:pic>
    </p:spTree>
    <p:extLst>
      <p:ext uri="{BB962C8B-B14F-4D97-AF65-F5344CB8AC3E}">
        <p14:creationId xmlns:p14="http://schemas.microsoft.com/office/powerpoint/2010/main" val="354382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71C4-B294-66B4-A5BD-67742137C8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47328F-EEA9-AB0D-A846-513AFB2D78A6}"/>
              </a:ext>
            </a:extLst>
          </p:cNvPr>
          <p:cNvSpPr>
            <a:spLocks noGrp="1"/>
          </p:cNvSpPr>
          <p:nvPr>
            <p:ph type="title" idx="4294967295"/>
          </p:nvPr>
        </p:nvSpPr>
        <p:spPr>
          <a:xfrm>
            <a:off x="960000" y="1343793"/>
            <a:ext cx="10272000" cy="763500"/>
          </a:xfrm>
        </p:spPr>
        <p:txBody>
          <a:bodyPr/>
          <a:lstStyle/>
          <a:p>
            <a:r>
              <a:rPr lang="en-US" dirty="0"/>
              <a:t>By Definition…</a:t>
            </a:r>
          </a:p>
        </p:txBody>
      </p:sp>
      <p:sp>
        <p:nvSpPr>
          <p:cNvPr id="6" name="Text Placeholder 5">
            <a:extLst>
              <a:ext uri="{FF2B5EF4-FFF2-40B4-BE49-F238E27FC236}">
                <a16:creationId xmlns:a16="http://schemas.microsoft.com/office/drawing/2014/main" id="{7431F2BD-1E82-87F5-5DF3-39F3FE65ED93}"/>
              </a:ext>
            </a:extLst>
          </p:cNvPr>
          <p:cNvSpPr>
            <a:spLocks noGrp="1"/>
          </p:cNvSpPr>
          <p:nvPr>
            <p:ph type="body" idx="4294967295"/>
          </p:nvPr>
        </p:nvSpPr>
        <p:spPr>
          <a:xfrm>
            <a:off x="3340288" y="2263519"/>
            <a:ext cx="5511424" cy="3490511"/>
          </a:xfrm>
        </p:spPr>
        <p:txBody>
          <a:bodyPr/>
          <a:lstStyle/>
          <a:p>
            <a:pPr marL="0" lvl="0" indent="0" algn="l" rtl="0">
              <a:lnSpc>
                <a:spcPct val="115000"/>
              </a:lnSpc>
              <a:spcBef>
                <a:spcPts val="0"/>
              </a:spcBef>
              <a:spcAft>
                <a:spcPts val="0"/>
              </a:spcAft>
              <a:buSzPts val="2100"/>
              <a:buNone/>
            </a:pPr>
            <a:r>
              <a:rPr lang="en-US" sz="2800" dirty="0"/>
              <a:t>The Expanded Core Curriculum (ECC) is the body of knowledge and skills needed by students with visual impairments due to their unique disability-specific needs.</a:t>
            </a:r>
          </a:p>
        </p:txBody>
      </p:sp>
    </p:spTree>
    <p:extLst>
      <p:ext uri="{BB962C8B-B14F-4D97-AF65-F5344CB8AC3E}">
        <p14:creationId xmlns:p14="http://schemas.microsoft.com/office/powerpoint/2010/main" val="222948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A6AA98-85D0-5CBE-F2D8-3C2AAA8B6486}"/>
              </a:ext>
            </a:extLst>
          </p:cNvPr>
          <p:cNvSpPr>
            <a:spLocks noGrp="1"/>
          </p:cNvSpPr>
          <p:nvPr>
            <p:ph type="title"/>
          </p:nvPr>
        </p:nvSpPr>
        <p:spPr>
          <a:xfrm>
            <a:off x="951000" y="-94658"/>
            <a:ext cx="10290000" cy="763500"/>
          </a:xfrm>
        </p:spPr>
        <p:txBody>
          <a:bodyPr/>
          <a:lstStyle/>
          <a:p>
            <a:r>
              <a:rPr lang="en-US" dirty="0"/>
              <a:t>ECE Body of Knowledge and Skills</a:t>
            </a:r>
          </a:p>
        </p:txBody>
      </p:sp>
      <p:sp>
        <p:nvSpPr>
          <p:cNvPr id="12" name="Content Placeholder 11">
            <a:extLst>
              <a:ext uri="{FF2B5EF4-FFF2-40B4-BE49-F238E27FC236}">
                <a16:creationId xmlns:a16="http://schemas.microsoft.com/office/drawing/2014/main" id="{B6C70A4F-531C-4C80-D30E-F86A5142199E}"/>
              </a:ext>
              <a:ext uri="{C183D7F6-B498-43B3-948B-1728B52AA6E4}">
                <adec:decorative xmlns:adec="http://schemas.microsoft.com/office/drawing/2017/decorative" val="1"/>
              </a:ext>
            </a:extLst>
          </p:cNvPr>
          <p:cNvSpPr>
            <a:spLocks noGrp="1"/>
          </p:cNvSpPr>
          <p:nvPr>
            <p:ph sz="quarter" idx="10"/>
          </p:nvPr>
        </p:nvSpPr>
        <p:spPr>
          <a:xfrm>
            <a:off x="1124821" y="1154363"/>
            <a:ext cx="2598646" cy="1097021"/>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Compensatory Skills</a:t>
            </a:r>
            <a:endParaRPr lang="en-US" sz="2400" dirty="0"/>
          </a:p>
        </p:txBody>
      </p:sp>
      <p:sp>
        <p:nvSpPr>
          <p:cNvPr id="13" name="Content Placeholder 12">
            <a:extLst>
              <a:ext uri="{FF2B5EF4-FFF2-40B4-BE49-F238E27FC236}">
                <a16:creationId xmlns:a16="http://schemas.microsoft.com/office/drawing/2014/main" id="{875ECFB4-7AB5-B699-B53E-0D061916BC0E}"/>
              </a:ext>
              <a:ext uri="{C183D7F6-B498-43B3-948B-1728B52AA6E4}">
                <adec:decorative xmlns:adec="http://schemas.microsoft.com/office/drawing/2017/decorative" val="1"/>
              </a:ext>
            </a:extLst>
          </p:cNvPr>
          <p:cNvSpPr>
            <a:spLocks noGrp="1"/>
          </p:cNvSpPr>
          <p:nvPr>
            <p:ph sz="quarter" idx="11"/>
          </p:nvPr>
        </p:nvSpPr>
        <p:spPr>
          <a:xfrm>
            <a:off x="2658295" y="3005508"/>
            <a:ext cx="2229733" cy="1097022"/>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Assistive Technology Skills</a:t>
            </a:r>
            <a:endParaRPr lang="en-US" sz="2400" dirty="0"/>
          </a:p>
        </p:txBody>
      </p:sp>
      <p:sp>
        <p:nvSpPr>
          <p:cNvPr id="14" name="Content Placeholder 13">
            <a:extLst>
              <a:ext uri="{FF2B5EF4-FFF2-40B4-BE49-F238E27FC236}">
                <a16:creationId xmlns:a16="http://schemas.microsoft.com/office/drawing/2014/main" id="{92352B46-1543-62D8-7B45-C893265891A5}"/>
              </a:ext>
              <a:ext uri="{C183D7F6-B498-43B3-948B-1728B52AA6E4}">
                <adec:decorative xmlns:adec="http://schemas.microsoft.com/office/drawing/2017/decorative" val="1"/>
              </a:ext>
            </a:extLst>
          </p:cNvPr>
          <p:cNvSpPr>
            <a:spLocks noGrp="1"/>
          </p:cNvSpPr>
          <p:nvPr>
            <p:ph sz="quarter" idx="12"/>
          </p:nvPr>
        </p:nvSpPr>
        <p:spPr>
          <a:xfrm>
            <a:off x="4201728" y="4986691"/>
            <a:ext cx="1894272" cy="1494340"/>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Sensory Efficiency Skills</a:t>
            </a:r>
            <a:endParaRPr lang="en-US" sz="2400" dirty="0"/>
          </a:p>
        </p:txBody>
      </p:sp>
      <p:sp>
        <p:nvSpPr>
          <p:cNvPr id="15" name="Content Placeholder 14">
            <a:extLst>
              <a:ext uri="{FF2B5EF4-FFF2-40B4-BE49-F238E27FC236}">
                <a16:creationId xmlns:a16="http://schemas.microsoft.com/office/drawing/2014/main" id="{CC7AEA76-6AC5-89E4-2B8B-9F8CBF2FAB79}"/>
              </a:ext>
              <a:ext uri="{C183D7F6-B498-43B3-948B-1728B52AA6E4}">
                <adec:decorative xmlns:adec="http://schemas.microsoft.com/office/drawing/2017/decorative" val="1"/>
              </a:ext>
            </a:extLst>
          </p:cNvPr>
          <p:cNvSpPr>
            <a:spLocks noGrp="1"/>
          </p:cNvSpPr>
          <p:nvPr>
            <p:ph sz="quarter" idx="13"/>
          </p:nvPr>
        </p:nvSpPr>
        <p:spPr>
          <a:xfrm>
            <a:off x="3988600" y="1108442"/>
            <a:ext cx="2229733" cy="1097021"/>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Orientation &amp; Mobility</a:t>
            </a:r>
            <a:endParaRPr lang="en-US" sz="2400" dirty="0"/>
          </a:p>
        </p:txBody>
      </p:sp>
      <p:sp>
        <p:nvSpPr>
          <p:cNvPr id="16" name="Content Placeholder 15">
            <a:extLst>
              <a:ext uri="{FF2B5EF4-FFF2-40B4-BE49-F238E27FC236}">
                <a16:creationId xmlns:a16="http://schemas.microsoft.com/office/drawing/2014/main" id="{0B6FD967-2507-71A2-39A9-FF3BCF50D352}"/>
              </a:ext>
              <a:ext uri="{C183D7F6-B498-43B3-948B-1728B52AA6E4}">
                <adec:decorative xmlns:adec="http://schemas.microsoft.com/office/drawing/2017/decorative" val="1"/>
              </a:ext>
            </a:extLst>
          </p:cNvPr>
          <p:cNvSpPr>
            <a:spLocks noGrp="1"/>
          </p:cNvSpPr>
          <p:nvPr>
            <p:ph sz="quarter" idx="14"/>
          </p:nvPr>
        </p:nvSpPr>
        <p:spPr>
          <a:xfrm>
            <a:off x="5562539" y="3139319"/>
            <a:ext cx="1894272" cy="1097021"/>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Career Education</a:t>
            </a:r>
            <a:endParaRPr lang="en-US" sz="2400" dirty="0"/>
          </a:p>
        </p:txBody>
      </p:sp>
      <p:sp>
        <p:nvSpPr>
          <p:cNvPr id="17" name="Content Placeholder 16">
            <a:extLst>
              <a:ext uri="{FF2B5EF4-FFF2-40B4-BE49-F238E27FC236}">
                <a16:creationId xmlns:a16="http://schemas.microsoft.com/office/drawing/2014/main" id="{A5A6DB7F-C19A-F571-E183-A8A8A10EDD5C}"/>
              </a:ext>
              <a:ext uri="{C183D7F6-B498-43B3-948B-1728B52AA6E4}">
                <adec:decorative xmlns:adec="http://schemas.microsoft.com/office/drawing/2017/decorative" val="1"/>
              </a:ext>
            </a:extLst>
          </p:cNvPr>
          <p:cNvSpPr>
            <a:spLocks noGrp="1"/>
          </p:cNvSpPr>
          <p:nvPr>
            <p:ph sz="quarter" idx="15"/>
          </p:nvPr>
        </p:nvSpPr>
        <p:spPr>
          <a:xfrm>
            <a:off x="6485012" y="5185701"/>
            <a:ext cx="2629370" cy="1097021"/>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Self Determination</a:t>
            </a:r>
            <a:endParaRPr lang="en-US" sz="2400" dirty="0"/>
          </a:p>
        </p:txBody>
      </p:sp>
      <p:sp>
        <p:nvSpPr>
          <p:cNvPr id="18" name="Content Placeholder 17">
            <a:extLst>
              <a:ext uri="{FF2B5EF4-FFF2-40B4-BE49-F238E27FC236}">
                <a16:creationId xmlns:a16="http://schemas.microsoft.com/office/drawing/2014/main" id="{CDDEC79D-0819-E0BF-795B-A548A08BFBD0}"/>
              </a:ext>
              <a:ext uri="{C183D7F6-B498-43B3-948B-1728B52AA6E4}">
                <adec:decorative xmlns:adec="http://schemas.microsoft.com/office/drawing/2017/decorative" val="1"/>
              </a:ext>
            </a:extLst>
          </p:cNvPr>
          <p:cNvSpPr>
            <a:spLocks noGrp="1"/>
          </p:cNvSpPr>
          <p:nvPr>
            <p:ph sz="quarter" idx="16"/>
          </p:nvPr>
        </p:nvSpPr>
        <p:spPr>
          <a:xfrm>
            <a:off x="6749451" y="1140302"/>
            <a:ext cx="2120370" cy="1097021"/>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Social Interaction</a:t>
            </a:r>
            <a:endParaRPr lang="en-US" sz="2400" dirty="0"/>
          </a:p>
        </p:txBody>
      </p:sp>
      <p:sp>
        <p:nvSpPr>
          <p:cNvPr id="19" name="Content Placeholder 18">
            <a:extLst>
              <a:ext uri="{FF2B5EF4-FFF2-40B4-BE49-F238E27FC236}">
                <a16:creationId xmlns:a16="http://schemas.microsoft.com/office/drawing/2014/main" id="{985FBDCA-5CC0-C6E9-87B8-B4F88280BDA6}"/>
              </a:ext>
              <a:ext uri="{C183D7F6-B498-43B3-948B-1728B52AA6E4}">
                <adec:decorative xmlns:adec="http://schemas.microsoft.com/office/drawing/2017/decorative" val="1"/>
              </a:ext>
            </a:extLst>
          </p:cNvPr>
          <p:cNvSpPr>
            <a:spLocks noGrp="1"/>
          </p:cNvSpPr>
          <p:nvPr>
            <p:ph sz="quarter" idx="17"/>
          </p:nvPr>
        </p:nvSpPr>
        <p:spPr>
          <a:xfrm>
            <a:off x="7962357" y="2925996"/>
            <a:ext cx="2229732" cy="1357770"/>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Recreation and Leisure Skills</a:t>
            </a:r>
            <a:endParaRPr lang="en-US" sz="2400" dirty="0"/>
          </a:p>
        </p:txBody>
      </p:sp>
      <p:sp>
        <p:nvSpPr>
          <p:cNvPr id="20" name="Content Placeholder 19">
            <a:extLst>
              <a:ext uri="{FF2B5EF4-FFF2-40B4-BE49-F238E27FC236}">
                <a16:creationId xmlns:a16="http://schemas.microsoft.com/office/drawing/2014/main" id="{B57AF31E-1AAA-AF61-C1DF-9B8210711CC8}"/>
              </a:ext>
              <a:ext uri="{C183D7F6-B498-43B3-948B-1728B52AA6E4}">
                <adec:decorative xmlns:adec="http://schemas.microsoft.com/office/drawing/2017/decorative" val="1"/>
              </a:ext>
            </a:extLst>
          </p:cNvPr>
          <p:cNvSpPr>
            <a:spLocks noGrp="1"/>
          </p:cNvSpPr>
          <p:nvPr>
            <p:ph sz="quarter" idx="18"/>
          </p:nvPr>
        </p:nvSpPr>
        <p:spPr>
          <a:xfrm>
            <a:off x="9204561" y="1159503"/>
            <a:ext cx="2366825" cy="1097022"/>
          </a:xfrm>
        </p:spPr>
        <p:txBody>
          <a:bodyPr/>
          <a:lstStyle/>
          <a:p>
            <a:pPr marL="107950" indent="0" algn="ctr">
              <a:buNone/>
            </a:pPr>
            <a:r>
              <a:rPr lang="en-US" sz="2400" b="1" i="0" u="none" strike="noStrike" cap="none" dirty="0">
                <a:solidFill>
                  <a:schemeClr val="dk1"/>
                </a:solidFill>
                <a:latin typeface="Noto Sans"/>
                <a:ea typeface="Noto Sans"/>
                <a:cs typeface="Noto Sans"/>
                <a:sym typeface="Noto Sans"/>
              </a:rPr>
              <a:t>Independent Living Skills</a:t>
            </a:r>
            <a:endParaRPr lang="en-US" sz="2400" dirty="0"/>
          </a:p>
        </p:txBody>
      </p:sp>
    </p:spTree>
    <p:extLst>
      <p:ext uri="{BB962C8B-B14F-4D97-AF65-F5344CB8AC3E}">
        <p14:creationId xmlns:p14="http://schemas.microsoft.com/office/powerpoint/2010/main" val="224532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22C6-0D1F-67E8-0376-0705E7FF0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895BE-1822-8BEB-F2C8-394E8992F764}"/>
              </a:ext>
            </a:extLst>
          </p:cNvPr>
          <p:cNvSpPr>
            <a:spLocks noGrp="1"/>
          </p:cNvSpPr>
          <p:nvPr>
            <p:ph type="title"/>
          </p:nvPr>
        </p:nvSpPr>
        <p:spPr/>
        <p:txBody>
          <a:bodyPr/>
          <a:lstStyle/>
          <a:p>
            <a:r>
              <a:rPr lang="en-US" dirty="0"/>
              <a:t>In Texas.. It’s the Law</a:t>
            </a:r>
          </a:p>
        </p:txBody>
      </p:sp>
      <p:sp>
        <p:nvSpPr>
          <p:cNvPr id="12" name="Content Placeholder 11">
            <a:extLst>
              <a:ext uri="{FF2B5EF4-FFF2-40B4-BE49-F238E27FC236}">
                <a16:creationId xmlns:a16="http://schemas.microsoft.com/office/drawing/2014/main" id="{22F2B580-4B63-BBB2-C98F-0B7C7EC3B737}"/>
              </a:ext>
            </a:extLst>
          </p:cNvPr>
          <p:cNvSpPr>
            <a:spLocks noGrp="1"/>
          </p:cNvSpPr>
          <p:nvPr>
            <p:ph sz="quarter" idx="10"/>
          </p:nvPr>
        </p:nvSpPr>
        <p:spPr>
          <a:xfrm>
            <a:off x="1465263" y="1561171"/>
            <a:ext cx="10065098" cy="4884234"/>
          </a:xfrm>
        </p:spPr>
        <p:txBody>
          <a:bodyPr/>
          <a:lstStyle/>
          <a:p>
            <a:pPr marL="0" lvl="0" indent="0" algn="l" rtl="0">
              <a:lnSpc>
                <a:spcPct val="115000"/>
              </a:lnSpc>
              <a:spcBef>
                <a:spcPts val="0"/>
              </a:spcBef>
              <a:spcAft>
                <a:spcPts val="0"/>
              </a:spcAft>
              <a:buSzPts val="2100"/>
              <a:buNone/>
            </a:pPr>
            <a:r>
              <a:rPr lang="en-US" sz="2000" dirty="0"/>
              <a:t>Senate Bill 39 in 2013 (Texas 83rd Legislative Session) requires evaluation in all nine areas of the ECC for students with visual impairments.  As a result, priority needs must be identified by the IEP team, and instruction provided in these areas.</a:t>
            </a:r>
          </a:p>
          <a:p>
            <a:pPr marL="0" lvl="0" indent="0" algn="l" rtl="0">
              <a:lnSpc>
                <a:spcPct val="115000"/>
              </a:lnSpc>
              <a:spcBef>
                <a:spcPts val="0"/>
              </a:spcBef>
              <a:spcAft>
                <a:spcPts val="0"/>
              </a:spcAft>
              <a:buSzPts val="2100"/>
              <a:buNone/>
            </a:pPr>
            <a:endParaRPr lang="en-US" sz="2000" dirty="0"/>
          </a:p>
          <a:p>
            <a:pPr marL="0" lvl="0" indent="0" algn="l" rtl="0">
              <a:lnSpc>
                <a:spcPct val="115000"/>
              </a:lnSpc>
              <a:spcBef>
                <a:spcPts val="0"/>
              </a:spcBef>
              <a:spcAft>
                <a:spcPts val="0"/>
              </a:spcAft>
              <a:buSzPts val="2100"/>
              <a:buNone/>
            </a:pPr>
            <a:r>
              <a:rPr lang="en-US" sz="2000" dirty="0"/>
              <a:t>The ECC areas include </a:t>
            </a:r>
          </a:p>
          <a:p>
            <a:pPr marL="0" lvl="0" indent="0" algn="l" rtl="0">
              <a:lnSpc>
                <a:spcPct val="115000"/>
              </a:lnSpc>
              <a:spcBef>
                <a:spcPts val="0"/>
              </a:spcBef>
              <a:spcAft>
                <a:spcPts val="0"/>
              </a:spcAft>
              <a:buSzPts val="2100"/>
              <a:buNone/>
            </a:pPr>
            <a:r>
              <a:rPr lang="en-US" sz="2000" dirty="0"/>
              <a:t>(A) …the student “to be involved in and make progress in the general education curriculum; and </a:t>
            </a:r>
          </a:p>
          <a:p>
            <a:pPr marL="0" lvl="0" indent="0" algn="l" rtl="0">
              <a:lnSpc>
                <a:spcPct val="115000"/>
              </a:lnSpc>
              <a:spcBef>
                <a:spcPts val="0"/>
              </a:spcBef>
              <a:spcAft>
                <a:spcPts val="0"/>
              </a:spcAft>
              <a:buSzPts val="2100"/>
              <a:buNone/>
            </a:pPr>
            <a:r>
              <a:rPr lang="en-US" sz="2000" dirty="0"/>
              <a:t>(B) …flexibility of school districts to make arrangements for services to occur “beyond regular school hours to ensure the student learns the skills and receives the instruction” in the ECC.”</a:t>
            </a:r>
          </a:p>
          <a:p>
            <a:pPr marL="0" lvl="0" indent="0" algn="l" rtl="0">
              <a:lnSpc>
                <a:spcPct val="115000"/>
              </a:lnSpc>
              <a:spcBef>
                <a:spcPts val="0"/>
              </a:spcBef>
              <a:spcAft>
                <a:spcPts val="0"/>
              </a:spcAft>
              <a:buSzPts val="2100"/>
              <a:buNone/>
            </a:pPr>
            <a:endParaRPr lang="en-US" sz="2000" dirty="0"/>
          </a:p>
          <a:p>
            <a:pPr marL="0" lvl="0" indent="0" algn="ctr" rtl="0">
              <a:lnSpc>
                <a:spcPct val="115000"/>
              </a:lnSpc>
              <a:spcBef>
                <a:spcPts val="0"/>
              </a:spcBef>
              <a:spcAft>
                <a:spcPts val="0"/>
              </a:spcAft>
              <a:buSzPts val="2100"/>
              <a:buNone/>
            </a:pPr>
            <a:r>
              <a:rPr lang="en-US" sz="2000" b="0" i="0" u="sng" strike="noStrike" cap="none" dirty="0">
                <a:solidFill>
                  <a:srgbClr val="0070C0"/>
                </a:solidFill>
                <a:latin typeface="Noto Sans"/>
                <a:ea typeface="Noto Sans"/>
                <a:cs typeface="Noto Sans"/>
                <a:sym typeface="Noto Sans"/>
                <a:hlinkClick r:id="rId2" tooltip="https://www.esc7.net/apps/news/article/1739751#:~:text=It's%20the%20law!,instruction%20provided%20in%20these%20areas.">
                  <a:extLst>
                    <a:ext uri="{A12FA001-AC4F-418D-AE19-62706E023703}">
                      <ahyp:hlinkClr xmlns:ahyp="http://schemas.microsoft.com/office/drawing/2018/hyperlinkcolor" val="tx"/>
                    </a:ext>
                  </a:extLst>
                </a:hlinkClick>
              </a:rPr>
              <a:t>The Role of the Expanded Core Curriculum (ECC) in </a:t>
            </a:r>
            <a:br>
              <a:rPr lang="en-US" sz="2000" b="0" i="0" u="sng" strike="noStrike" cap="none" dirty="0">
                <a:solidFill>
                  <a:srgbClr val="0070C0"/>
                </a:solidFill>
                <a:latin typeface="Noto Sans"/>
                <a:ea typeface="Noto Sans"/>
                <a:cs typeface="Noto Sans"/>
                <a:sym typeface="Noto Sans"/>
                <a:hlinkClick r:id="rId2" tooltip="https://www.esc7.net/apps/news/article/1739751#:~:text=It's%20the%20law!,instruction%20provided%20in%20these%20areas.">
                  <a:extLst>
                    <a:ext uri="{A12FA001-AC4F-418D-AE19-62706E023703}">
                      <ahyp:hlinkClr xmlns:ahyp="http://schemas.microsoft.com/office/drawing/2018/hyperlinkcolor" val="tx"/>
                    </a:ext>
                  </a:extLst>
                </a:hlinkClick>
              </a:rPr>
            </a:br>
            <a:r>
              <a:rPr lang="en-US" sz="2000" b="0" i="0" u="sng" strike="noStrike" cap="none" dirty="0">
                <a:solidFill>
                  <a:srgbClr val="0070C0"/>
                </a:solidFill>
                <a:latin typeface="Noto Sans"/>
                <a:ea typeface="Noto Sans"/>
                <a:cs typeface="Noto Sans"/>
                <a:sym typeface="Noto Sans"/>
                <a:hlinkClick r:id="rId2" tooltip="https://www.esc7.net/apps/news/article/1739751#:~:text=It's%20the%20law!,instruction%20provided%20in%20these%20areas.">
                  <a:extLst>
                    <a:ext uri="{A12FA001-AC4F-418D-AE19-62706E023703}">
                      <ahyp:hlinkClr xmlns:ahyp="http://schemas.microsoft.com/office/drawing/2018/hyperlinkcolor" val="tx"/>
                    </a:ext>
                  </a:extLst>
                </a:hlinkClick>
              </a:rPr>
              <a:t>the Education of Students with Visual Impairments</a:t>
            </a:r>
            <a:endParaRPr lang="en-US" sz="2000" dirty="0">
              <a:solidFill>
                <a:srgbClr val="0070C0"/>
              </a:solidFill>
            </a:endParaRPr>
          </a:p>
          <a:p>
            <a:pPr marL="0" lvl="0" indent="0" algn="l" rtl="0">
              <a:lnSpc>
                <a:spcPct val="115000"/>
              </a:lnSpc>
              <a:spcBef>
                <a:spcPts val="0"/>
              </a:spcBef>
              <a:spcAft>
                <a:spcPts val="0"/>
              </a:spcAft>
              <a:buSzPts val="2100"/>
              <a:buNone/>
            </a:pPr>
            <a:endParaRPr lang="en-US" sz="2200" dirty="0"/>
          </a:p>
        </p:txBody>
      </p:sp>
    </p:spTree>
    <p:extLst>
      <p:ext uri="{BB962C8B-B14F-4D97-AF65-F5344CB8AC3E}">
        <p14:creationId xmlns:p14="http://schemas.microsoft.com/office/powerpoint/2010/main" val="13276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08664-957F-E8DB-44F5-28DBD4CB2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2581C-642B-23BF-2DEC-E3C431108538}"/>
              </a:ext>
            </a:extLst>
          </p:cNvPr>
          <p:cNvSpPr>
            <a:spLocks noGrp="1"/>
          </p:cNvSpPr>
          <p:nvPr>
            <p:ph type="title"/>
          </p:nvPr>
        </p:nvSpPr>
        <p:spPr>
          <a:xfrm>
            <a:off x="950967" y="719333"/>
            <a:ext cx="10290000" cy="1179041"/>
          </a:xfrm>
        </p:spPr>
        <p:txBody>
          <a:bodyPr/>
          <a:lstStyle/>
          <a:p>
            <a:pPr marL="0" lvl="0" indent="0" algn="ctr" rtl="0">
              <a:lnSpc>
                <a:spcPct val="100000"/>
              </a:lnSpc>
              <a:spcBef>
                <a:spcPts val="0"/>
              </a:spcBef>
              <a:spcAft>
                <a:spcPts val="0"/>
              </a:spcAft>
              <a:buSzPts val="3600"/>
              <a:buNone/>
            </a:pPr>
            <a:r>
              <a:rPr lang="en-US" dirty="0"/>
              <a:t>This sounds like…</a:t>
            </a:r>
            <a:br>
              <a:rPr lang="en-US" dirty="0"/>
            </a:br>
            <a:r>
              <a:rPr lang="en-US" sz="2500" dirty="0"/>
              <a:t>20 U.S. Code § 1401 – Definitions (29) Special education</a:t>
            </a:r>
          </a:p>
        </p:txBody>
      </p:sp>
      <p:sp>
        <p:nvSpPr>
          <p:cNvPr id="12" name="Content Placeholder 11">
            <a:extLst>
              <a:ext uri="{FF2B5EF4-FFF2-40B4-BE49-F238E27FC236}">
                <a16:creationId xmlns:a16="http://schemas.microsoft.com/office/drawing/2014/main" id="{BB7760F6-6CF8-0CDC-1426-E42598179C02}"/>
              </a:ext>
            </a:extLst>
          </p:cNvPr>
          <p:cNvSpPr>
            <a:spLocks noGrp="1"/>
          </p:cNvSpPr>
          <p:nvPr>
            <p:ph sz="quarter" idx="10"/>
          </p:nvPr>
        </p:nvSpPr>
        <p:spPr>
          <a:xfrm>
            <a:off x="2162175" y="2017642"/>
            <a:ext cx="8145876" cy="3747054"/>
          </a:xfrm>
        </p:spPr>
        <p:txBody>
          <a:bodyPr/>
          <a:lstStyle/>
          <a:p>
            <a:pPr marL="0" lvl="0" indent="0" algn="l" rtl="0">
              <a:lnSpc>
                <a:spcPct val="115000"/>
              </a:lnSpc>
              <a:spcBef>
                <a:spcPts val="0"/>
              </a:spcBef>
              <a:spcAft>
                <a:spcPts val="0"/>
              </a:spcAft>
              <a:buSzPts val="2100"/>
              <a:buNone/>
            </a:pPr>
            <a:r>
              <a:rPr lang="en-US" sz="2400" b="1" dirty="0"/>
              <a:t>The term “special education” means specially designed instruction, at no cost to parents, to meet the unique needs of a child with a disability, including—</a:t>
            </a:r>
          </a:p>
          <a:p>
            <a:pPr marL="0" lvl="0" indent="0" algn="l" rtl="0">
              <a:lnSpc>
                <a:spcPct val="115000"/>
              </a:lnSpc>
              <a:spcBef>
                <a:spcPts val="0"/>
              </a:spcBef>
              <a:spcAft>
                <a:spcPts val="0"/>
              </a:spcAft>
              <a:buSzPts val="2100"/>
              <a:buNone/>
            </a:pPr>
            <a:r>
              <a:rPr lang="en-US" sz="2400" dirty="0"/>
              <a:t>(A) instruction conducted in the classroom, in the home, in hospitals and institutions, and in other settings; and</a:t>
            </a:r>
          </a:p>
          <a:p>
            <a:pPr marL="0" lvl="0" indent="0" algn="l" rtl="0">
              <a:lnSpc>
                <a:spcPct val="115000"/>
              </a:lnSpc>
              <a:spcBef>
                <a:spcPts val="0"/>
              </a:spcBef>
              <a:spcAft>
                <a:spcPts val="0"/>
              </a:spcAft>
              <a:buSzPts val="2100"/>
              <a:buNone/>
            </a:pPr>
            <a:r>
              <a:rPr lang="en-US" sz="2400" dirty="0"/>
              <a:t>(B) instruction in physical education.</a:t>
            </a:r>
          </a:p>
        </p:txBody>
      </p:sp>
    </p:spTree>
    <p:extLst>
      <p:ext uri="{BB962C8B-B14F-4D97-AF65-F5344CB8AC3E}">
        <p14:creationId xmlns:p14="http://schemas.microsoft.com/office/powerpoint/2010/main" val="376580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794D-7E7B-A5FB-698D-893FAB68F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586A4-E323-A2B6-4C0D-A79353CE007A}"/>
              </a:ext>
            </a:extLst>
          </p:cNvPr>
          <p:cNvSpPr>
            <a:spLocks noGrp="1"/>
          </p:cNvSpPr>
          <p:nvPr>
            <p:ph type="title"/>
          </p:nvPr>
        </p:nvSpPr>
        <p:spPr>
          <a:xfrm>
            <a:off x="1139808" y="1295801"/>
            <a:ext cx="10290000" cy="1099529"/>
          </a:xfrm>
        </p:spPr>
        <p:txBody>
          <a:bodyPr/>
          <a:lstStyle/>
          <a:p>
            <a:pPr marL="0" lvl="0" indent="0" algn="ctr" rtl="0">
              <a:lnSpc>
                <a:spcPct val="100000"/>
              </a:lnSpc>
              <a:spcBef>
                <a:spcPts val="0"/>
              </a:spcBef>
              <a:spcAft>
                <a:spcPts val="0"/>
              </a:spcAft>
              <a:buSzPts val="3600"/>
              <a:buNone/>
            </a:pPr>
            <a:r>
              <a:rPr lang="en-US" dirty="0"/>
              <a:t>Which also sounds like…</a:t>
            </a:r>
            <a:br>
              <a:rPr lang="en-US" dirty="0"/>
            </a:br>
            <a:r>
              <a:rPr lang="en-US" sz="2500" dirty="0"/>
              <a:t>The Individuals with Disabilities Act (IDEA)</a:t>
            </a:r>
          </a:p>
        </p:txBody>
      </p:sp>
      <p:sp>
        <p:nvSpPr>
          <p:cNvPr id="12" name="Content Placeholder 11">
            <a:extLst>
              <a:ext uri="{FF2B5EF4-FFF2-40B4-BE49-F238E27FC236}">
                <a16:creationId xmlns:a16="http://schemas.microsoft.com/office/drawing/2014/main" id="{411FACEF-122C-D8F3-60A5-D527D96A72FA}"/>
              </a:ext>
            </a:extLst>
          </p:cNvPr>
          <p:cNvSpPr>
            <a:spLocks noGrp="1"/>
          </p:cNvSpPr>
          <p:nvPr>
            <p:ph sz="quarter" idx="10"/>
          </p:nvPr>
        </p:nvSpPr>
        <p:spPr>
          <a:xfrm>
            <a:off x="2351016" y="2594110"/>
            <a:ext cx="8145876" cy="2981743"/>
          </a:xfrm>
        </p:spPr>
        <p:txBody>
          <a:bodyPr/>
          <a:lstStyle/>
          <a:p>
            <a:pPr marL="0" lvl="0" indent="0" algn="l" rtl="0">
              <a:lnSpc>
                <a:spcPct val="115000"/>
              </a:lnSpc>
              <a:spcBef>
                <a:spcPts val="0"/>
              </a:spcBef>
              <a:spcAft>
                <a:spcPts val="0"/>
              </a:spcAft>
              <a:buSzPts val="2100"/>
              <a:buNone/>
            </a:pPr>
            <a:r>
              <a:rPr lang="en-US" sz="2400" dirty="0"/>
              <a:t>“The stated purpose of the IDEA is: to ensure that all children with disabilities have available to them a free appropriate public education that emphasizes special education and related services designed to meet their </a:t>
            </a:r>
            <a:r>
              <a:rPr lang="en-US" sz="2400" b="1" dirty="0"/>
              <a:t>unique needs</a:t>
            </a:r>
            <a:r>
              <a:rPr lang="en-US" sz="2400" dirty="0"/>
              <a:t> and prepare them for further education, employment, and independent living”</a:t>
            </a:r>
          </a:p>
        </p:txBody>
      </p:sp>
    </p:spTree>
    <p:extLst>
      <p:ext uri="{BB962C8B-B14F-4D97-AF65-F5344CB8AC3E}">
        <p14:creationId xmlns:p14="http://schemas.microsoft.com/office/powerpoint/2010/main" val="306913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E2B69-A8EF-5814-EDE3-ABF24CBCB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BCA63-5B15-3986-A65A-68D9AB4E4629}"/>
              </a:ext>
            </a:extLst>
          </p:cNvPr>
          <p:cNvSpPr>
            <a:spLocks noGrp="1"/>
          </p:cNvSpPr>
          <p:nvPr>
            <p:ph type="title"/>
          </p:nvPr>
        </p:nvSpPr>
        <p:spPr>
          <a:xfrm>
            <a:off x="1139808" y="1295801"/>
            <a:ext cx="10290000" cy="1099529"/>
          </a:xfrm>
        </p:spPr>
        <p:txBody>
          <a:bodyPr/>
          <a:lstStyle/>
          <a:p>
            <a:pPr marL="0" lvl="0" indent="0" algn="ctr" rtl="0">
              <a:lnSpc>
                <a:spcPct val="100000"/>
              </a:lnSpc>
              <a:spcBef>
                <a:spcPts val="0"/>
              </a:spcBef>
              <a:spcAft>
                <a:spcPts val="0"/>
              </a:spcAft>
              <a:buSzPts val="3600"/>
              <a:buNone/>
            </a:pPr>
            <a:r>
              <a:rPr lang="en-US" dirty="0"/>
              <a:t>Which also sounds like… an IEP?</a:t>
            </a:r>
            <a:br>
              <a:rPr lang="en-US" dirty="0"/>
            </a:br>
            <a:r>
              <a:rPr lang="en-US" sz="2500" dirty="0"/>
              <a:t>34 CFR 300.320 (a)(1)</a:t>
            </a:r>
          </a:p>
        </p:txBody>
      </p:sp>
      <p:sp>
        <p:nvSpPr>
          <p:cNvPr id="12" name="Content Placeholder 11">
            <a:extLst>
              <a:ext uri="{FF2B5EF4-FFF2-40B4-BE49-F238E27FC236}">
                <a16:creationId xmlns:a16="http://schemas.microsoft.com/office/drawing/2014/main" id="{CE43A8E4-BEF6-3E3C-0EC0-4CE779F4A962}"/>
              </a:ext>
            </a:extLst>
          </p:cNvPr>
          <p:cNvSpPr>
            <a:spLocks noGrp="1"/>
          </p:cNvSpPr>
          <p:nvPr>
            <p:ph sz="quarter" idx="10"/>
          </p:nvPr>
        </p:nvSpPr>
        <p:spPr>
          <a:xfrm>
            <a:off x="2351015" y="2594110"/>
            <a:ext cx="8373307" cy="2981743"/>
          </a:xfrm>
        </p:spPr>
        <p:txBody>
          <a:bodyPr/>
          <a:lstStyle/>
          <a:p>
            <a:pPr marL="0" lvl="0" indent="0" algn="l" rtl="0">
              <a:lnSpc>
                <a:spcPct val="115000"/>
              </a:lnSpc>
              <a:spcBef>
                <a:spcPts val="0"/>
              </a:spcBef>
              <a:spcAft>
                <a:spcPts val="0"/>
              </a:spcAft>
              <a:buSzPts val="2100"/>
              <a:buNone/>
            </a:pPr>
            <a:r>
              <a:rPr lang="en-US" sz="2400" dirty="0"/>
              <a:t>“the term individualized education program or IEP means a written statement for each child with a disability…that must include -…functional performance…and functional goals”</a:t>
            </a:r>
          </a:p>
          <a:p>
            <a:pPr marL="0" lvl="0" indent="0" algn="l" rtl="0">
              <a:lnSpc>
                <a:spcPct val="115000"/>
              </a:lnSpc>
              <a:spcBef>
                <a:spcPts val="0"/>
              </a:spcBef>
              <a:spcAft>
                <a:spcPts val="0"/>
              </a:spcAft>
              <a:buSzPts val="2100"/>
              <a:buNone/>
            </a:pPr>
            <a:endParaRPr lang="en-US" sz="2400" dirty="0"/>
          </a:p>
          <a:p>
            <a:pPr marL="0" lvl="0" indent="0" algn="l" rtl="0">
              <a:lnSpc>
                <a:spcPct val="115000"/>
              </a:lnSpc>
              <a:spcBef>
                <a:spcPts val="0"/>
              </a:spcBef>
              <a:spcAft>
                <a:spcPts val="0"/>
              </a:spcAft>
              <a:buSzPts val="2100"/>
              <a:buNone/>
            </a:pPr>
            <a:r>
              <a:rPr lang="en-US" sz="2400" u="sng" dirty="0">
                <a:solidFill>
                  <a:srgbClr val="0070C0"/>
                </a:solidFill>
                <a:hlinkClick r:id="rId2">
                  <a:extLst>
                    <a:ext uri="{A12FA001-AC4F-418D-AE19-62706E023703}">
                      <ahyp:hlinkClr xmlns:ahyp="http://schemas.microsoft.com/office/drawing/2018/hyperlinkcolor" val="tx"/>
                    </a:ext>
                  </a:extLst>
                </a:hlinkClick>
              </a:rPr>
              <a:t>§ 300.320 Definition of Individualized Education Program</a:t>
            </a:r>
            <a:endParaRPr lang="en-US" sz="2400" dirty="0">
              <a:solidFill>
                <a:srgbClr val="0070C0"/>
              </a:solidFill>
            </a:endParaRPr>
          </a:p>
        </p:txBody>
      </p:sp>
    </p:spTree>
    <p:extLst>
      <p:ext uri="{BB962C8B-B14F-4D97-AF65-F5344CB8AC3E}">
        <p14:creationId xmlns:p14="http://schemas.microsoft.com/office/powerpoint/2010/main" val="313855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CA9F-5B84-B54A-1E3E-E0E2B1D7E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AB955-B253-EA88-0F59-28A519BF5ECD}"/>
              </a:ext>
            </a:extLst>
          </p:cNvPr>
          <p:cNvSpPr>
            <a:spLocks noGrp="1"/>
          </p:cNvSpPr>
          <p:nvPr>
            <p:ph type="title"/>
          </p:nvPr>
        </p:nvSpPr>
        <p:spPr>
          <a:xfrm>
            <a:off x="1139808" y="560304"/>
            <a:ext cx="10290000" cy="741721"/>
          </a:xfrm>
        </p:spPr>
        <p:txBody>
          <a:bodyPr/>
          <a:lstStyle/>
          <a:p>
            <a:pPr marL="0" lvl="0" indent="0" algn="ctr" rtl="0">
              <a:lnSpc>
                <a:spcPct val="100000"/>
              </a:lnSpc>
              <a:spcBef>
                <a:spcPts val="0"/>
              </a:spcBef>
              <a:spcAft>
                <a:spcPts val="0"/>
              </a:spcAft>
              <a:buSzPts val="3600"/>
              <a:buNone/>
            </a:pPr>
            <a:r>
              <a:rPr lang="en-US" dirty="0"/>
              <a:t>Even mainstream ed. speak supports it</a:t>
            </a:r>
            <a:endParaRPr lang="en-US" sz="2500" dirty="0"/>
          </a:p>
        </p:txBody>
      </p:sp>
      <p:sp>
        <p:nvSpPr>
          <p:cNvPr id="12" name="Content Placeholder 11">
            <a:extLst>
              <a:ext uri="{FF2B5EF4-FFF2-40B4-BE49-F238E27FC236}">
                <a16:creationId xmlns:a16="http://schemas.microsoft.com/office/drawing/2014/main" id="{7A0F8F7A-D9C6-E78A-E223-69A56D99BA22}"/>
              </a:ext>
            </a:extLst>
          </p:cNvPr>
          <p:cNvSpPr>
            <a:spLocks noGrp="1"/>
          </p:cNvSpPr>
          <p:nvPr>
            <p:ph sz="quarter" idx="10"/>
          </p:nvPr>
        </p:nvSpPr>
        <p:spPr>
          <a:xfrm>
            <a:off x="1232453" y="1212574"/>
            <a:ext cx="10118034" cy="5085122"/>
          </a:xfrm>
        </p:spPr>
        <p:txBody>
          <a:bodyPr/>
          <a:lstStyle/>
          <a:p>
            <a:pPr marL="342900" lvl="0" indent="-322002" algn="l" rtl="0">
              <a:lnSpc>
                <a:spcPct val="110000"/>
              </a:lnSpc>
              <a:spcBef>
                <a:spcPts val="0"/>
              </a:spcBef>
              <a:spcAft>
                <a:spcPts val="0"/>
              </a:spcAft>
              <a:buSzPts val="1680"/>
              <a:buChar char="❖"/>
            </a:pPr>
            <a:r>
              <a:rPr lang="en-US" sz="2400" u="sng" dirty="0">
                <a:solidFill>
                  <a:srgbClr val="0070C0"/>
                </a:solidFill>
                <a:hlinkClick r:id="rId3">
                  <a:extLst>
                    <a:ext uri="{A12FA001-AC4F-418D-AE19-62706E023703}">
                      <ahyp:hlinkClr xmlns:ahyp="http://schemas.microsoft.com/office/drawing/2018/hyperlinkcolor" val="tx"/>
                    </a:ext>
                  </a:extLst>
                </a:hlinkClick>
              </a:rPr>
              <a:t>Local Control Funding Formula (LCFF)</a:t>
            </a:r>
            <a:r>
              <a:rPr lang="en-US" sz="2400" dirty="0">
                <a:solidFill>
                  <a:srgbClr val="58534F"/>
                </a:solidFill>
              </a:rPr>
              <a:t>  </a:t>
            </a:r>
            <a:r>
              <a:rPr lang="en-US" sz="2400" dirty="0"/>
              <a:t>has distinct priorities to be sure all students are engaged in education</a:t>
            </a:r>
            <a:endParaRPr lang="en-US" dirty="0"/>
          </a:p>
          <a:p>
            <a:pPr marL="342900" lvl="0" indent="-322002" algn="l" rtl="0">
              <a:lnSpc>
                <a:spcPct val="110000"/>
              </a:lnSpc>
              <a:spcBef>
                <a:spcPts val="1008"/>
              </a:spcBef>
              <a:spcAft>
                <a:spcPts val="0"/>
              </a:spcAft>
              <a:buSzPts val="1680"/>
              <a:buChar char="❖"/>
            </a:pPr>
            <a:r>
              <a:rPr lang="en-US" sz="2400" dirty="0"/>
              <a:t>California’s Multi-Tiered System of Supports ensures assessment and school-based supports are available to all students</a:t>
            </a:r>
            <a:endParaRPr lang="en-US" dirty="0"/>
          </a:p>
          <a:p>
            <a:pPr marL="342900" lvl="0" indent="-310635" algn="l" rtl="0">
              <a:lnSpc>
                <a:spcPct val="110000"/>
              </a:lnSpc>
              <a:spcBef>
                <a:spcPts val="1042"/>
              </a:spcBef>
              <a:spcAft>
                <a:spcPts val="0"/>
              </a:spcAft>
              <a:buSzPts val="1620"/>
              <a:buChar char="❖"/>
            </a:pPr>
            <a:r>
              <a:rPr lang="en-US" sz="2400" u="sng" dirty="0">
                <a:solidFill>
                  <a:srgbClr val="0070C0"/>
                </a:solidFill>
                <a:hlinkClick r:id="rId4">
                  <a:extLst>
                    <a:ext uri="{A12FA001-AC4F-418D-AE19-62706E023703}">
                      <ahyp:hlinkClr xmlns:ahyp="http://schemas.microsoft.com/office/drawing/2018/hyperlinkcolor" val="tx"/>
                    </a:ext>
                  </a:extLst>
                </a:hlinkClick>
              </a:rPr>
              <a:t>Office of Special Education Programs (OSEP) Results Driving Accountability (RDA)</a:t>
            </a:r>
            <a:endParaRPr lang="en-US" sz="2400" dirty="0">
              <a:solidFill>
                <a:srgbClr val="0070C0"/>
              </a:solidFill>
            </a:endParaRPr>
          </a:p>
          <a:p>
            <a:pPr marL="720000" lvl="1" indent="-286001" algn="l" rtl="0">
              <a:lnSpc>
                <a:spcPct val="100000"/>
              </a:lnSpc>
              <a:spcBef>
                <a:spcPts val="1008"/>
              </a:spcBef>
              <a:spcAft>
                <a:spcPts val="0"/>
              </a:spcAft>
              <a:buSzPts val="1680"/>
              <a:buChar char="➢"/>
            </a:pPr>
            <a:r>
              <a:rPr lang="en-US" sz="2400" dirty="0"/>
              <a:t>“OSEP believes it is critical that their resources be aligned to support improved educational results and </a:t>
            </a:r>
            <a:r>
              <a:rPr lang="en-US" sz="2400" b="1" dirty="0"/>
              <a:t>functional outcomes for children with disabilities </a:t>
            </a:r>
            <a:r>
              <a:rPr lang="en-US" sz="2400" dirty="0"/>
              <a:t>and to that end, are designing a system that maximizes resources.” – </a:t>
            </a:r>
            <a:r>
              <a:rPr lang="en-US" sz="2400" u="sng" dirty="0">
                <a:solidFill>
                  <a:srgbClr val="0070C0"/>
                </a:solidFill>
                <a:hlinkClick r:id="rId5">
                  <a:extLst>
                    <a:ext uri="{A12FA001-AC4F-418D-AE19-62706E023703}">
                      <ahyp:hlinkClr xmlns:ahyp="http://schemas.microsoft.com/office/drawing/2018/hyperlinkcolor" val="tx"/>
                    </a:ext>
                  </a:extLst>
                </a:hlinkClick>
              </a:rPr>
              <a:t>parentcenterhub.org</a:t>
            </a:r>
            <a:endParaRPr lang="en-US" sz="2400" u="sng" dirty="0">
              <a:solidFill>
                <a:srgbClr val="0070C0"/>
              </a:solidFill>
            </a:endParaRPr>
          </a:p>
          <a:p>
            <a:pPr marL="433999" lvl="1" indent="0" algn="l" rtl="0">
              <a:lnSpc>
                <a:spcPct val="100000"/>
              </a:lnSpc>
              <a:spcBef>
                <a:spcPts val="1008"/>
              </a:spcBef>
              <a:spcAft>
                <a:spcPts val="0"/>
              </a:spcAft>
              <a:buSzPts val="1680"/>
              <a:buNone/>
            </a:pPr>
            <a:r>
              <a:rPr lang="en-US" sz="2400" dirty="0">
                <a:latin typeface="Noto Sans" panose="020B0502040504020204" pitchFamily="34" charset="0"/>
                <a:ea typeface="Noto Sans" panose="020B0502040504020204" pitchFamily="34" charset="0"/>
                <a:cs typeface="Noto Sans" panose="020B0502040504020204" pitchFamily="34" charset="0"/>
              </a:rPr>
              <a:t>             Note for the Audience: This slide contains notes</a:t>
            </a:r>
            <a:endParaRPr lang="en-US" sz="2400" dirty="0">
              <a:solidFill>
                <a:srgbClr val="0070C0"/>
              </a:solidFill>
            </a:endParaRPr>
          </a:p>
        </p:txBody>
      </p:sp>
    </p:spTree>
    <p:extLst>
      <p:ext uri="{BB962C8B-B14F-4D97-AF65-F5344CB8AC3E}">
        <p14:creationId xmlns:p14="http://schemas.microsoft.com/office/powerpoint/2010/main" val="216594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3FED-F35A-8BF2-ADD7-D46743604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386B9-1BBF-3775-7470-C35F6C20214E}"/>
              </a:ext>
            </a:extLst>
          </p:cNvPr>
          <p:cNvSpPr>
            <a:spLocks noGrp="1"/>
          </p:cNvSpPr>
          <p:nvPr>
            <p:ph type="title"/>
          </p:nvPr>
        </p:nvSpPr>
        <p:spPr>
          <a:xfrm>
            <a:off x="951000" y="1256042"/>
            <a:ext cx="10290000" cy="741721"/>
          </a:xfrm>
        </p:spPr>
        <p:txBody>
          <a:bodyPr/>
          <a:lstStyle/>
          <a:p>
            <a:pPr marL="0" lvl="0" indent="0" algn="ctr" rtl="0">
              <a:lnSpc>
                <a:spcPct val="100000"/>
              </a:lnSpc>
              <a:spcBef>
                <a:spcPts val="0"/>
              </a:spcBef>
              <a:spcAft>
                <a:spcPts val="0"/>
              </a:spcAft>
              <a:buSzPts val="3600"/>
              <a:buNone/>
            </a:pPr>
            <a:r>
              <a:rPr lang="en-US" dirty="0"/>
              <a:t>If you need more…</a:t>
            </a:r>
            <a:endParaRPr lang="en-US" sz="2500" dirty="0"/>
          </a:p>
        </p:txBody>
      </p:sp>
      <p:sp>
        <p:nvSpPr>
          <p:cNvPr id="12" name="Content Placeholder 11">
            <a:extLst>
              <a:ext uri="{FF2B5EF4-FFF2-40B4-BE49-F238E27FC236}">
                <a16:creationId xmlns:a16="http://schemas.microsoft.com/office/drawing/2014/main" id="{F7853F2A-5C14-6522-1E88-95513C2580C3}"/>
              </a:ext>
            </a:extLst>
          </p:cNvPr>
          <p:cNvSpPr>
            <a:spLocks noGrp="1"/>
          </p:cNvSpPr>
          <p:nvPr>
            <p:ph sz="quarter" idx="10"/>
          </p:nvPr>
        </p:nvSpPr>
        <p:spPr>
          <a:xfrm>
            <a:off x="2325757" y="2305878"/>
            <a:ext cx="7782339" cy="2802835"/>
          </a:xfrm>
        </p:spPr>
        <p:txBody>
          <a:bodyPr/>
          <a:lstStyle/>
          <a:p>
            <a:pPr marL="342900" lvl="0" indent="-267201" algn="l" rtl="0">
              <a:lnSpc>
                <a:spcPct val="110000"/>
              </a:lnSpc>
              <a:spcBef>
                <a:spcPts val="0"/>
              </a:spcBef>
              <a:spcAft>
                <a:spcPts val="0"/>
              </a:spcAft>
              <a:buSzPts val="1720"/>
              <a:buFont typeface="Noto Sans"/>
              <a:buChar char="◈"/>
            </a:pPr>
            <a:r>
              <a:rPr lang="en-US" sz="2800" u="sng"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The National Agenda for the Education of Children and Youths with Visual Impairments, Including Those with Multiple Disabilities</a:t>
            </a:r>
            <a:endParaRPr lang="en-US" sz="2800" dirty="0">
              <a:solidFill>
                <a:srgbClr val="0070C0"/>
              </a:solidFill>
              <a:latin typeface="Arial"/>
              <a:ea typeface="Arial"/>
              <a:cs typeface="Arial"/>
              <a:sym typeface="Arial"/>
            </a:endParaRPr>
          </a:p>
          <a:p>
            <a:pPr marL="342900" lvl="0" indent="-267201" algn="l" rtl="0">
              <a:lnSpc>
                <a:spcPct val="110000"/>
              </a:lnSpc>
              <a:spcBef>
                <a:spcPts val="1266"/>
              </a:spcBef>
              <a:spcAft>
                <a:spcPts val="0"/>
              </a:spcAft>
              <a:buSzPts val="1720"/>
              <a:buFont typeface="Noto Sans"/>
              <a:buChar char="◈"/>
            </a:pPr>
            <a:r>
              <a:rPr lang="en-US" sz="2800" u="sng"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A Bill of Rights for All Children with Visual Impairment and their Families</a:t>
            </a:r>
            <a:endParaRPr lang="en-US" sz="2800" dirty="0">
              <a:solidFill>
                <a:srgbClr val="0070C0"/>
              </a:solidFill>
            </a:endParaRPr>
          </a:p>
        </p:txBody>
      </p:sp>
    </p:spTree>
    <p:extLst>
      <p:ext uri="{BB962C8B-B14F-4D97-AF65-F5344CB8AC3E}">
        <p14:creationId xmlns:p14="http://schemas.microsoft.com/office/powerpoint/2010/main" val="219383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4FB4C-B3B5-61C2-7D47-56526CFE6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9DA02-14FE-70D5-2253-49CF75CFB8F9}"/>
              </a:ext>
            </a:extLst>
          </p:cNvPr>
          <p:cNvSpPr>
            <a:spLocks noGrp="1"/>
          </p:cNvSpPr>
          <p:nvPr>
            <p:ph type="title"/>
          </p:nvPr>
        </p:nvSpPr>
        <p:spPr>
          <a:xfrm>
            <a:off x="951000" y="1256042"/>
            <a:ext cx="10290000" cy="741721"/>
          </a:xfrm>
        </p:spPr>
        <p:txBody>
          <a:bodyPr/>
          <a:lstStyle/>
          <a:p>
            <a:pPr marL="0" lvl="0" indent="0" algn="ctr" rtl="0">
              <a:lnSpc>
                <a:spcPct val="100000"/>
              </a:lnSpc>
              <a:spcBef>
                <a:spcPts val="0"/>
              </a:spcBef>
              <a:spcAft>
                <a:spcPts val="0"/>
              </a:spcAft>
              <a:buSzPts val="3600"/>
              <a:buNone/>
            </a:pPr>
            <a:r>
              <a:rPr lang="en-US" dirty="0"/>
              <a:t>Ok.. So what??</a:t>
            </a:r>
            <a:endParaRPr lang="en-US" sz="2500" dirty="0"/>
          </a:p>
        </p:txBody>
      </p:sp>
      <p:sp>
        <p:nvSpPr>
          <p:cNvPr id="12" name="Content Placeholder 11">
            <a:extLst>
              <a:ext uri="{FF2B5EF4-FFF2-40B4-BE49-F238E27FC236}">
                <a16:creationId xmlns:a16="http://schemas.microsoft.com/office/drawing/2014/main" id="{8895E822-475B-6755-154D-64D63EAC8A75}"/>
              </a:ext>
            </a:extLst>
          </p:cNvPr>
          <p:cNvSpPr>
            <a:spLocks noGrp="1"/>
          </p:cNvSpPr>
          <p:nvPr>
            <p:ph sz="quarter" idx="10"/>
          </p:nvPr>
        </p:nvSpPr>
        <p:spPr>
          <a:xfrm>
            <a:off x="2415211" y="2206486"/>
            <a:ext cx="7702826" cy="3906079"/>
          </a:xfrm>
        </p:spPr>
        <p:txBody>
          <a:bodyPr/>
          <a:lstStyle/>
          <a:p>
            <a:pPr marL="0" lvl="0" indent="0" algn="l" rtl="0">
              <a:lnSpc>
                <a:spcPct val="115000"/>
              </a:lnSpc>
              <a:spcBef>
                <a:spcPts val="0"/>
              </a:spcBef>
              <a:spcAft>
                <a:spcPts val="0"/>
              </a:spcAft>
              <a:buSzPts val="2100"/>
              <a:buNone/>
            </a:pPr>
            <a:r>
              <a:rPr lang="en-US" sz="2400" dirty="0"/>
              <a:t>The so what of all of this, is today that even if you aren't in Texas, there are laws set in place for students with disabilities that in essence describe the fact that educators need to be implementing the ECC!</a:t>
            </a:r>
          </a:p>
          <a:p>
            <a:pPr marL="0" lvl="0" indent="0" algn="l" rtl="0">
              <a:lnSpc>
                <a:spcPct val="115000"/>
              </a:lnSpc>
              <a:spcBef>
                <a:spcPts val="0"/>
              </a:spcBef>
              <a:spcAft>
                <a:spcPts val="0"/>
              </a:spcAft>
              <a:buSzPts val="2100"/>
              <a:buNone/>
            </a:pPr>
            <a:endParaRPr lang="en-US" sz="2400" dirty="0"/>
          </a:p>
          <a:p>
            <a:pPr marL="0" lvl="0" indent="0" algn="l" rtl="0">
              <a:lnSpc>
                <a:spcPct val="115000"/>
              </a:lnSpc>
              <a:spcBef>
                <a:spcPts val="0"/>
              </a:spcBef>
              <a:spcAft>
                <a:spcPts val="0"/>
              </a:spcAft>
              <a:buSzPts val="2100"/>
              <a:buNone/>
            </a:pPr>
            <a:r>
              <a:rPr lang="en-US" sz="2400" dirty="0"/>
              <a:t>California has AB-947 that changed CA Ed. Code § 56353 to say we </a:t>
            </a:r>
            <a:r>
              <a:rPr lang="en-US" sz="2400" i="1" dirty="0"/>
              <a:t>May</a:t>
            </a:r>
            <a:r>
              <a:rPr lang="en-US" sz="2400" dirty="0"/>
              <a:t> instead of </a:t>
            </a:r>
            <a:r>
              <a:rPr lang="en-US" sz="2400" i="1" dirty="0"/>
              <a:t>Shall</a:t>
            </a:r>
            <a:r>
              <a:rPr lang="en-US" sz="2400" dirty="0"/>
              <a:t> take the ECC into consideration.</a:t>
            </a:r>
            <a:endParaRPr lang="en-US" sz="2400" dirty="0">
              <a:solidFill>
                <a:srgbClr val="0070C0"/>
              </a:solidFill>
            </a:endParaRPr>
          </a:p>
        </p:txBody>
      </p:sp>
    </p:spTree>
    <p:extLst>
      <p:ext uri="{BB962C8B-B14F-4D97-AF65-F5344CB8AC3E}">
        <p14:creationId xmlns:p14="http://schemas.microsoft.com/office/powerpoint/2010/main" val="121389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0CE7-8B2E-D714-C7EA-C5403B2D6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1A4D4-CEEB-ACDB-0558-91F7E698DBBC}"/>
              </a:ext>
            </a:extLst>
          </p:cNvPr>
          <p:cNvSpPr>
            <a:spLocks noGrp="1"/>
          </p:cNvSpPr>
          <p:nvPr>
            <p:ph type="title"/>
          </p:nvPr>
        </p:nvSpPr>
        <p:spPr>
          <a:xfrm>
            <a:off x="951000" y="1037384"/>
            <a:ext cx="10290000" cy="741721"/>
          </a:xfrm>
        </p:spPr>
        <p:txBody>
          <a:bodyPr/>
          <a:lstStyle/>
          <a:p>
            <a:pPr marL="0" lvl="0" indent="0" algn="ctr" rtl="0">
              <a:lnSpc>
                <a:spcPct val="90000"/>
              </a:lnSpc>
              <a:spcBef>
                <a:spcPts val="0"/>
              </a:spcBef>
              <a:spcAft>
                <a:spcPts val="0"/>
              </a:spcAft>
              <a:buClr>
                <a:schemeClr val="lt2"/>
              </a:buClr>
              <a:buSzPct val="100000"/>
              <a:buFont typeface="Arial"/>
              <a:buNone/>
            </a:pPr>
            <a:r>
              <a:rPr lang="en-US" sz="3600" dirty="0"/>
              <a:t>You know what all this</a:t>
            </a:r>
            <a:br>
              <a:rPr lang="en-US" sz="3600" dirty="0"/>
            </a:br>
            <a:r>
              <a:rPr lang="en-US" sz="3600" dirty="0"/>
              <a:t>is?</a:t>
            </a:r>
            <a:br>
              <a:rPr lang="en-US" dirty="0"/>
            </a:br>
            <a:r>
              <a:rPr lang="en-US" dirty="0"/>
              <a:t>Whole Child Education</a:t>
            </a:r>
            <a:endParaRPr lang="en-US" sz="2500" dirty="0"/>
          </a:p>
        </p:txBody>
      </p:sp>
      <p:sp>
        <p:nvSpPr>
          <p:cNvPr id="12" name="Content Placeholder 11">
            <a:extLst>
              <a:ext uri="{FF2B5EF4-FFF2-40B4-BE49-F238E27FC236}">
                <a16:creationId xmlns:a16="http://schemas.microsoft.com/office/drawing/2014/main" id="{ED2BB3B7-78E3-0240-573D-0EB3A027F604}"/>
              </a:ext>
            </a:extLst>
          </p:cNvPr>
          <p:cNvSpPr>
            <a:spLocks noGrp="1"/>
          </p:cNvSpPr>
          <p:nvPr>
            <p:ph sz="quarter" idx="10"/>
          </p:nvPr>
        </p:nvSpPr>
        <p:spPr>
          <a:xfrm>
            <a:off x="2286004" y="2951921"/>
            <a:ext cx="7702826" cy="3230218"/>
          </a:xfrm>
        </p:spPr>
        <p:txBody>
          <a:bodyPr/>
          <a:lstStyle/>
          <a:p>
            <a:pPr marL="0" lvl="0" indent="0" algn="ctr" rtl="0">
              <a:lnSpc>
                <a:spcPct val="115000"/>
              </a:lnSpc>
              <a:spcBef>
                <a:spcPts val="0"/>
              </a:spcBef>
              <a:spcAft>
                <a:spcPts val="0"/>
              </a:spcAft>
              <a:buSzPts val="2100"/>
              <a:buNone/>
            </a:pPr>
            <a:r>
              <a:rPr lang="en-US" sz="2400" dirty="0"/>
              <a:t>Access to Core Educational Content</a:t>
            </a:r>
          </a:p>
          <a:p>
            <a:pPr marL="0" lvl="0" indent="0" algn="ctr" rtl="0">
              <a:lnSpc>
                <a:spcPct val="115000"/>
              </a:lnSpc>
              <a:spcBef>
                <a:spcPts val="0"/>
              </a:spcBef>
              <a:spcAft>
                <a:spcPts val="0"/>
              </a:spcAft>
              <a:buSzPts val="2100"/>
              <a:buNone/>
            </a:pPr>
            <a:r>
              <a:rPr lang="en-US" sz="2400" b="1" dirty="0"/>
              <a:t>+</a:t>
            </a:r>
          </a:p>
          <a:p>
            <a:pPr marL="0" lvl="0" indent="0" algn="ctr" rtl="0">
              <a:lnSpc>
                <a:spcPct val="115000"/>
              </a:lnSpc>
              <a:spcBef>
                <a:spcPts val="0"/>
              </a:spcBef>
              <a:spcAft>
                <a:spcPts val="0"/>
              </a:spcAft>
              <a:buSzPts val="2100"/>
              <a:buNone/>
            </a:pPr>
            <a:r>
              <a:rPr lang="en-US" sz="2400" dirty="0"/>
              <a:t>Direct, Systematic, Sequential Instruction in the Expanded Core Curriculum</a:t>
            </a:r>
          </a:p>
          <a:p>
            <a:pPr marL="0" lvl="0" indent="0" algn="ctr" rtl="0">
              <a:lnSpc>
                <a:spcPct val="115000"/>
              </a:lnSpc>
              <a:spcBef>
                <a:spcPts val="0"/>
              </a:spcBef>
              <a:spcAft>
                <a:spcPts val="0"/>
              </a:spcAft>
              <a:buSzPts val="2100"/>
              <a:buNone/>
            </a:pPr>
            <a:r>
              <a:rPr lang="en-US" sz="2400" b="1" dirty="0"/>
              <a:t>=</a:t>
            </a:r>
          </a:p>
          <a:p>
            <a:pPr marL="0" lvl="0" indent="0" algn="ctr" rtl="0">
              <a:lnSpc>
                <a:spcPct val="115000"/>
              </a:lnSpc>
              <a:spcBef>
                <a:spcPts val="0"/>
              </a:spcBef>
              <a:spcAft>
                <a:spcPts val="0"/>
              </a:spcAft>
              <a:buSzPts val="2100"/>
              <a:buNone/>
            </a:pPr>
            <a:r>
              <a:rPr lang="en-US" sz="2400" dirty="0"/>
              <a:t>Complete Educational Planning for Students with Visual Impairments</a:t>
            </a:r>
            <a:endParaRPr lang="en-US" sz="2400" dirty="0">
              <a:solidFill>
                <a:srgbClr val="0070C0"/>
              </a:solidFill>
            </a:endParaRPr>
          </a:p>
        </p:txBody>
      </p:sp>
    </p:spTree>
    <p:extLst>
      <p:ext uri="{BB962C8B-B14F-4D97-AF65-F5344CB8AC3E}">
        <p14:creationId xmlns:p14="http://schemas.microsoft.com/office/powerpoint/2010/main" val="194647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1CE1A1-6AE2-4FD6-68B9-2D47D02F5718}"/>
              </a:ext>
            </a:extLst>
          </p:cNvPr>
          <p:cNvSpPr>
            <a:spLocks noGrp="1"/>
          </p:cNvSpPr>
          <p:nvPr>
            <p:ph type="title"/>
          </p:nvPr>
        </p:nvSpPr>
        <p:spPr>
          <a:xfrm>
            <a:off x="950967" y="429402"/>
            <a:ext cx="10290000" cy="763500"/>
          </a:xfrm>
        </p:spPr>
        <p:txBody>
          <a:bodyPr/>
          <a:lstStyle/>
          <a:p>
            <a:r>
              <a:rPr lang="en-US" sz="3600" dirty="0"/>
              <a:t>Who Are We?</a:t>
            </a:r>
            <a:endParaRPr lang="en-US" dirty="0"/>
          </a:p>
        </p:txBody>
      </p:sp>
      <p:pic>
        <p:nvPicPr>
          <p:cNvPr id="24" name="Content Placeholder 23" descr="Samantha Peterson">
            <a:extLst>
              <a:ext uri="{FF2B5EF4-FFF2-40B4-BE49-F238E27FC236}">
                <a16:creationId xmlns:a16="http://schemas.microsoft.com/office/drawing/2014/main" id="{579C0C6E-FB00-7410-1DB8-576CCBF24161}"/>
              </a:ext>
            </a:extLst>
          </p:cNvPr>
          <p:cNvPicPr>
            <a:picLocks noGrp="1"/>
          </p:cNvPicPr>
          <p:nvPr>
            <p:ph sz="quarter" idx="10"/>
          </p:nvPr>
        </p:nvPicPr>
        <p:blipFill>
          <a:blip r:embed="rId3"/>
          <a:stretch>
            <a:fillRect/>
          </a:stretch>
        </p:blipFill>
        <p:spPr>
          <a:xfrm>
            <a:off x="1166912" y="973773"/>
            <a:ext cx="3657600" cy="3593433"/>
          </a:xfrm>
        </p:spPr>
      </p:pic>
      <p:sp>
        <p:nvSpPr>
          <p:cNvPr id="14" name="Content Placeholder 13">
            <a:extLst>
              <a:ext uri="{FF2B5EF4-FFF2-40B4-BE49-F238E27FC236}">
                <a16:creationId xmlns:a16="http://schemas.microsoft.com/office/drawing/2014/main" id="{E511CB60-3306-ECC0-6E41-6B81A55D405C}"/>
              </a:ext>
            </a:extLst>
          </p:cNvPr>
          <p:cNvSpPr>
            <a:spLocks noGrp="1"/>
          </p:cNvSpPr>
          <p:nvPr>
            <p:ph sz="quarter" idx="11"/>
          </p:nvPr>
        </p:nvSpPr>
        <p:spPr>
          <a:xfrm>
            <a:off x="1093835" y="4669289"/>
            <a:ext cx="3657600" cy="502920"/>
          </a:xfrm>
          <a:ln>
            <a:solidFill>
              <a:schemeClr val="accent6">
                <a:lumMod val="50000"/>
              </a:schemeClr>
            </a:solidFill>
          </a:ln>
        </p:spPr>
        <p:txBody>
          <a:bodyPr anchor="ctr" anchorCtr="0"/>
          <a:lstStyle/>
          <a:p>
            <a:pPr marL="107950" indent="0">
              <a:buNone/>
            </a:pPr>
            <a:r>
              <a:rPr lang="en-US" sz="2700" dirty="0"/>
              <a:t>Samantha Peterson</a:t>
            </a:r>
          </a:p>
        </p:txBody>
      </p:sp>
      <p:sp>
        <p:nvSpPr>
          <p:cNvPr id="15" name="Content Placeholder 14">
            <a:extLst>
              <a:ext uri="{FF2B5EF4-FFF2-40B4-BE49-F238E27FC236}">
                <a16:creationId xmlns:a16="http://schemas.microsoft.com/office/drawing/2014/main" id="{2D576649-B4EB-F37E-D19C-2633ABCC4AD1}"/>
              </a:ext>
            </a:extLst>
          </p:cNvPr>
          <p:cNvSpPr>
            <a:spLocks noGrp="1"/>
          </p:cNvSpPr>
          <p:nvPr>
            <p:ph sz="quarter" idx="12"/>
          </p:nvPr>
        </p:nvSpPr>
        <p:spPr>
          <a:xfrm>
            <a:off x="1430520" y="5239268"/>
            <a:ext cx="2984229" cy="1245754"/>
          </a:xfrm>
        </p:spPr>
        <p:txBody>
          <a:bodyPr/>
          <a:lstStyle/>
          <a:p>
            <a:pPr marL="0" lvl="0" indent="0" algn="ctr" rtl="0">
              <a:lnSpc>
                <a:spcPct val="115000"/>
              </a:lnSpc>
              <a:spcBef>
                <a:spcPts val="0"/>
              </a:spcBef>
              <a:spcAft>
                <a:spcPts val="0"/>
              </a:spcAft>
              <a:buSzPts val="3700"/>
              <a:buNone/>
            </a:pPr>
            <a:r>
              <a:rPr lang="en-US" sz="2000" dirty="0"/>
              <a:t>Low Vision Clinic Coordinator</a:t>
            </a:r>
          </a:p>
          <a:p>
            <a:pPr marL="0" lvl="0" indent="0" algn="ctr" rtl="0">
              <a:lnSpc>
                <a:spcPct val="115000"/>
              </a:lnSpc>
              <a:spcBef>
                <a:spcPts val="0"/>
              </a:spcBef>
              <a:spcAft>
                <a:spcPts val="0"/>
              </a:spcAft>
              <a:buSzPts val="3700"/>
              <a:buNone/>
            </a:pPr>
            <a:r>
              <a:rPr lang="en-US" sz="2000" dirty="0"/>
              <a:t>CA School for the Blind</a:t>
            </a:r>
          </a:p>
        </p:txBody>
      </p:sp>
      <p:pic>
        <p:nvPicPr>
          <p:cNvPr id="26" name="Content Placeholder 25" descr="Adrian Amandi">
            <a:extLst>
              <a:ext uri="{FF2B5EF4-FFF2-40B4-BE49-F238E27FC236}">
                <a16:creationId xmlns:a16="http://schemas.microsoft.com/office/drawing/2014/main" id="{B2984289-1171-0DC1-8598-5DE13186E55F}"/>
              </a:ext>
            </a:extLst>
          </p:cNvPr>
          <p:cNvPicPr>
            <a:picLocks noGrp="1"/>
          </p:cNvPicPr>
          <p:nvPr>
            <p:ph sz="quarter" idx="15"/>
          </p:nvPr>
        </p:nvPicPr>
        <p:blipFill>
          <a:blip r:embed="rId4"/>
          <a:stretch>
            <a:fillRect/>
          </a:stretch>
        </p:blipFill>
        <p:spPr>
          <a:xfrm>
            <a:off x="7266117" y="973773"/>
            <a:ext cx="3657600" cy="3582737"/>
          </a:xfrm>
        </p:spPr>
      </p:pic>
      <p:sp>
        <p:nvSpPr>
          <p:cNvPr id="16" name="Content Placeholder 15">
            <a:extLst>
              <a:ext uri="{FF2B5EF4-FFF2-40B4-BE49-F238E27FC236}">
                <a16:creationId xmlns:a16="http://schemas.microsoft.com/office/drawing/2014/main" id="{46D36685-8617-355F-CB9B-46738F7C98BF}"/>
              </a:ext>
            </a:extLst>
          </p:cNvPr>
          <p:cNvSpPr>
            <a:spLocks noGrp="1"/>
          </p:cNvSpPr>
          <p:nvPr>
            <p:ph sz="quarter" idx="13"/>
          </p:nvPr>
        </p:nvSpPr>
        <p:spPr>
          <a:xfrm>
            <a:off x="7602802" y="4669289"/>
            <a:ext cx="2984229" cy="502920"/>
          </a:xfrm>
          <a:ln>
            <a:solidFill>
              <a:schemeClr val="accent6">
                <a:lumMod val="50000"/>
              </a:schemeClr>
            </a:solidFill>
          </a:ln>
        </p:spPr>
        <p:txBody>
          <a:bodyPr anchor="ctr" anchorCtr="0"/>
          <a:lstStyle/>
          <a:p>
            <a:pPr marL="107950" indent="0">
              <a:buNone/>
            </a:pPr>
            <a:r>
              <a:rPr lang="en-US" sz="2700" dirty="0"/>
              <a:t>Adrian Amandi</a:t>
            </a:r>
          </a:p>
        </p:txBody>
      </p:sp>
      <p:sp>
        <p:nvSpPr>
          <p:cNvPr id="17" name="Content Placeholder 16">
            <a:extLst>
              <a:ext uri="{FF2B5EF4-FFF2-40B4-BE49-F238E27FC236}">
                <a16:creationId xmlns:a16="http://schemas.microsoft.com/office/drawing/2014/main" id="{C9643932-1B78-195C-24F5-B84826C059A9}"/>
              </a:ext>
            </a:extLst>
          </p:cNvPr>
          <p:cNvSpPr>
            <a:spLocks noGrp="1"/>
          </p:cNvSpPr>
          <p:nvPr>
            <p:ph sz="quarter" idx="14"/>
          </p:nvPr>
        </p:nvSpPr>
        <p:spPr>
          <a:xfrm>
            <a:off x="7365969" y="5239269"/>
            <a:ext cx="3457893" cy="1245753"/>
          </a:xfrm>
        </p:spPr>
        <p:txBody>
          <a:bodyPr/>
          <a:lstStyle/>
          <a:p>
            <a:pPr marL="107950" indent="0" algn="ctr">
              <a:buNone/>
            </a:pPr>
            <a:r>
              <a:rPr lang="en-US" sz="1800" dirty="0"/>
              <a:t>Director of the CA Education Resource Center for the Blind and Visually Impaired</a:t>
            </a:r>
          </a:p>
        </p:txBody>
      </p:sp>
    </p:spTree>
    <p:extLst>
      <p:ext uri="{BB962C8B-B14F-4D97-AF65-F5344CB8AC3E}">
        <p14:creationId xmlns:p14="http://schemas.microsoft.com/office/powerpoint/2010/main" val="22604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CFB17-192F-24D6-457F-1E00BB1B315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720E2EE-EA70-DF6F-5E29-B77B65B44F35}"/>
              </a:ext>
            </a:extLst>
          </p:cNvPr>
          <p:cNvSpPr>
            <a:spLocks noGrp="1"/>
          </p:cNvSpPr>
          <p:nvPr>
            <p:ph type="title"/>
          </p:nvPr>
        </p:nvSpPr>
        <p:spPr>
          <a:xfrm>
            <a:off x="1888584" y="2895293"/>
            <a:ext cx="3966721" cy="2344219"/>
          </a:xfrm>
        </p:spPr>
        <p:txBody>
          <a:bodyPr/>
          <a:lstStyle/>
          <a:p>
            <a:pPr algn="l"/>
            <a:r>
              <a:rPr lang="en-US" dirty="0"/>
              <a:t>Strengthen Collaboration</a:t>
            </a:r>
            <a:br>
              <a:rPr lang="en-US" dirty="0"/>
            </a:br>
            <a:br>
              <a:rPr lang="en-US" sz="2600" b="0" dirty="0">
                <a:latin typeface="Noto Sans" panose="020B0502040504020204" pitchFamily="34" charset="0"/>
                <a:ea typeface="Noto Sans" panose="020B0502040504020204" pitchFamily="34" charset="0"/>
                <a:cs typeface="Noto Sans" panose="020B0502040504020204" pitchFamily="34" charset="0"/>
              </a:rPr>
            </a:br>
            <a:r>
              <a:rPr lang="en-US" sz="2600" b="0" dirty="0"/>
              <a:t>Putting it all together!</a:t>
            </a:r>
            <a:endParaRPr lang="en-US" sz="2600" b="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Rounded Corners 5">
            <a:extLst>
              <a:ext uri="{FF2B5EF4-FFF2-40B4-BE49-F238E27FC236}">
                <a16:creationId xmlns:a16="http://schemas.microsoft.com/office/drawing/2014/main" id="{B9BD69FC-463F-8A04-9F03-0C042F0472EC}"/>
              </a:ext>
              <a:ext uri="{C183D7F6-B498-43B3-948B-1728B52AA6E4}">
                <adec:decorative xmlns:adec="http://schemas.microsoft.com/office/drawing/2017/decorative" val="1"/>
              </a:ext>
            </a:extLst>
          </p:cNvPr>
          <p:cNvSpPr/>
          <p:nvPr/>
        </p:nvSpPr>
        <p:spPr>
          <a:xfrm>
            <a:off x="6549136" y="1618488"/>
            <a:ext cx="4617720" cy="4434840"/>
          </a:xfrm>
          <a:prstGeom prst="roundRect">
            <a:avLst/>
          </a:prstGeom>
          <a:solidFill>
            <a:srgbClr val="F694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D8B67F2-9A9F-CA9A-6CDA-95E34AE008C3}"/>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6735758" y="2011680"/>
            <a:ext cx="4244475" cy="3227832"/>
          </a:xfrm>
        </p:spPr>
      </p:pic>
    </p:spTree>
    <p:extLst>
      <p:ext uri="{BB962C8B-B14F-4D97-AF65-F5344CB8AC3E}">
        <p14:creationId xmlns:p14="http://schemas.microsoft.com/office/powerpoint/2010/main" val="199287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60139-B18E-41E3-0455-D4EC74D8E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DA00B-B9B8-5521-C7D0-A50FC61A34F9}"/>
              </a:ext>
            </a:extLst>
          </p:cNvPr>
          <p:cNvSpPr>
            <a:spLocks noGrp="1"/>
          </p:cNvSpPr>
          <p:nvPr>
            <p:ph type="title"/>
          </p:nvPr>
        </p:nvSpPr>
        <p:spPr>
          <a:xfrm>
            <a:off x="1180448" y="692384"/>
            <a:ext cx="10290000" cy="741721"/>
          </a:xfrm>
        </p:spPr>
        <p:txBody>
          <a:bodyPr/>
          <a:lstStyle/>
          <a:p>
            <a:pPr marL="0" lvl="0" indent="0" algn="ctr" rtl="0">
              <a:lnSpc>
                <a:spcPct val="100000"/>
              </a:lnSpc>
              <a:spcBef>
                <a:spcPts val="0"/>
              </a:spcBef>
              <a:spcAft>
                <a:spcPts val="0"/>
              </a:spcAft>
              <a:buSzPts val="3600"/>
              <a:buNone/>
            </a:pPr>
            <a:r>
              <a:rPr lang="en-US" sz="3200" dirty="0"/>
              <a:t>How are we doing? Are your students getting the ECC?</a:t>
            </a:r>
          </a:p>
        </p:txBody>
      </p:sp>
      <p:sp>
        <p:nvSpPr>
          <p:cNvPr id="12" name="Content Placeholder 11">
            <a:extLst>
              <a:ext uri="{FF2B5EF4-FFF2-40B4-BE49-F238E27FC236}">
                <a16:creationId xmlns:a16="http://schemas.microsoft.com/office/drawing/2014/main" id="{11F47329-67DA-681D-1932-E7140AC6BD6A}"/>
              </a:ext>
            </a:extLst>
          </p:cNvPr>
          <p:cNvSpPr>
            <a:spLocks noGrp="1"/>
          </p:cNvSpPr>
          <p:nvPr>
            <p:ph sz="quarter" idx="10"/>
          </p:nvPr>
        </p:nvSpPr>
        <p:spPr>
          <a:xfrm>
            <a:off x="1273093" y="1344654"/>
            <a:ext cx="10118034" cy="5085122"/>
          </a:xfrm>
        </p:spPr>
        <p:txBody>
          <a:bodyPr/>
          <a:lstStyle/>
          <a:p>
            <a:pPr marL="457200" lvl="0" indent="-425450" algn="l" rtl="0">
              <a:lnSpc>
                <a:spcPct val="110000"/>
              </a:lnSpc>
              <a:spcBef>
                <a:spcPts val="0"/>
              </a:spcBef>
              <a:spcAft>
                <a:spcPts val="0"/>
              </a:spcAft>
              <a:buSzPts val="3100"/>
              <a:buChar char="●"/>
            </a:pPr>
            <a:r>
              <a:rPr lang="en-US" sz="2400" dirty="0"/>
              <a:t>Compensatory or functional academic skills</a:t>
            </a:r>
          </a:p>
          <a:p>
            <a:pPr marL="457200" lvl="0" indent="-425450" algn="l" rtl="0">
              <a:lnSpc>
                <a:spcPct val="110000"/>
              </a:lnSpc>
              <a:spcBef>
                <a:spcPts val="0"/>
              </a:spcBef>
              <a:spcAft>
                <a:spcPts val="0"/>
              </a:spcAft>
              <a:buSzPts val="3100"/>
              <a:buChar char="●"/>
            </a:pPr>
            <a:r>
              <a:rPr lang="en-US" sz="2400" dirty="0"/>
              <a:t>Orientation and Mobility</a:t>
            </a:r>
          </a:p>
          <a:p>
            <a:pPr marL="457200" lvl="0" indent="-425450" algn="l" rtl="0">
              <a:lnSpc>
                <a:spcPct val="110000"/>
              </a:lnSpc>
              <a:spcBef>
                <a:spcPts val="0"/>
              </a:spcBef>
              <a:spcAft>
                <a:spcPts val="0"/>
              </a:spcAft>
              <a:buSzPts val="3100"/>
              <a:buChar char="●"/>
            </a:pPr>
            <a:r>
              <a:rPr lang="en-US" sz="2400" dirty="0"/>
              <a:t>Social Interaction Skills</a:t>
            </a:r>
          </a:p>
          <a:p>
            <a:pPr marL="457200" lvl="0" indent="-425450" algn="l" rtl="0">
              <a:lnSpc>
                <a:spcPct val="110000"/>
              </a:lnSpc>
              <a:spcBef>
                <a:spcPts val="0"/>
              </a:spcBef>
              <a:spcAft>
                <a:spcPts val="0"/>
              </a:spcAft>
              <a:buSzPts val="3100"/>
              <a:buChar char="●"/>
            </a:pPr>
            <a:r>
              <a:rPr lang="en-US" sz="2400" dirty="0"/>
              <a:t>Independent Living Skills</a:t>
            </a:r>
          </a:p>
          <a:p>
            <a:pPr marL="457200" lvl="0" indent="-425450" algn="l" rtl="0">
              <a:lnSpc>
                <a:spcPct val="110000"/>
              </a:lnSpc>
              <a:spcBef>
                <a:spcPts val="0"/>
              </a:spcBef>
              <a:spcAft>
                <a:spcPts val="0"/>
              </a:spcAft>
              <a:buSzPts val="3100"/>
              <a:buChar char="●"/>
            </a:pPr>
            <a:r>
              <a:rPr lang="en-US" sz="2400" dirty="0"/>
              <a:t>Recreation and Leisure Skills</a:t>
            </a:r>
          </a:p>
          <a:p>
            <a:pPr marL="457200" lvl="0" indent="-425450" algn="l" rtl="0">
              <a:lnSpc>
                <a:spcPct val="110000"/>
              </a:lnSpc>
              <a:spcBef>
                <a:spcPts val="0"/>
              </a:spcBef>
              <a:spcAft>
                <a:spcPts val="0"/>
              </a:spcAft>
              <a:buSzPts val="3100"/>
              <a:buChar char="●"/>
            </a:pPr>
            <a:r>
              <a:rPr lang="en-US" sz="2400" dirty="0"/>
              <a:t>Career Education</a:t>
            </a:r>
          </a:p>
          <a:p>
            <a:pPr marL="457200" lvl="0" indent="-425450" algn="l" rtl="0">
              <a:lnSpc>
                <a:spcPct val="110000"/>
              </a:lnSpc>
              <a:spcBef>
                <a:spcPts val="0"/>
              </a:spcBef>
              <a:spcAft>
                <a:spcPts val="0"/>
              </a:spcAft>
              <a:buSzPts val="3100"/>
              <a:buChar char="●"/>
            </a:pPr>
            <a:r>
              <a:rPr lang="en-US" sz="2400" dirty="0"/>
              <a:t>Use of Assistive Technology</a:t>
            </a:r>
          </a:p>
          <a:p>
            <a:pPr marL="457200" lvl="0" indent="-425450" algn="l" rtl="0">
              <a:lnSpc>
                <a:spcPct val="110000"/>
              </a:lnSpc>
              <a:spcBef>
                <a:spcPts val="0"/>
              </a:spcBef>
              <a:spcAft>
                <a:spcPts val="0"/>
              </a:spcAft>
              <a:buSzPts val="3100"/>
              <a:buChar char="●"/>
            </a:pPr>
            <a:r>
              <a:rPr lang="en-US" sz="2400" dirty="0"/>
              <a:t>Sensory Efficiency Skills</a:t>
            </a:r>
          </a:p>
          <a:p>
            <a:pPr marL="457200" lvl="0" indent="-425450" algn="l" rtl="0">
              <a:lnSpc>
                <a:spcPct val="110000"/>
              </a:lnSpc>
              <a:spcBef>
                <a:spcPts val="0"/>
              </a:spcBef>
              <a:spcAft>
                <a:spcPts val="0"/>
              </a:spcAft>
              <a:buSzPts val="3100"/>
              <a:buChar char="●"/>
            </a:pPr>
            <a:r>
              <a:rPr lang="en-US" sz="2400" dirty="0"/>
              <a:t>Self-Determination</a:t>
            </a:r>
          </a:p>
          <a:p>
            <a:pPr marL="457200" lvl="0" indent="-425450" algn="l" rtl="0">
              <a:lnSpc>
                <a:spcPct val="110000"/>
              </a:lnSpc>
              <a:spcBef>
                <a:spcPts val="0"/>
              </a:spcBef>
              <a:spcAft>
                <a:spcPts val="0"/>
              </a:spcAft>
              <a:buSzPts val="3100"/>
              <a:buChar char="●"/>
            </a:pPr>
            <a:endParaRPr lang="en-US" sz="2400" dirty="0"/>
          </a:p>
          <a:p>
            <a:pPr marL="31750" indent="0">
              <a:lnSpc>
                <a:spcPct val="110000"/>
              </a:lnSpc>
              <a:buSzPts val="3100"/>
              <a:buNone/>
            </a:pPr>
            <a:r>
              <a:rPr lang="en-US" sz="2400" dirty="0">
                <a:latin typeface="Noto Sans" panose="020B0502040504020204" pitchFamily="34" charset="0"/>
                <a:ea typeface="Noto Sans" panose="020B0502040504020204" pitchFamily="34" charset="0"/>
                <a:cs typeface="Noto Sans" panose="020B0502040504020204" pitchFamily="34" charset="0"/>
              </a:rPr>
              <a:t>Note for the Audience: This slide contains notes</a:t>
            </a:r>
            <a:endParaRPr lang="en-US" sz="2400" dirty="0">
              <a:solidFill>
                <a:srgbClr val="0070C0"/>
              </a:solidFill>
            </a:endParaRPr>
          </a:p>
        </p:txBody>
      </p:sp>
    </p:spTree>
    <p:extLst>
      <p:ext uri="{BB962C8B-B14F-4D97-AF65-F5344CB8AC3E}">
        <p14:creationId xmlns:p14="http://schemas.microsoft.com/office/powerpoint/2010/main" val="341567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E4D8-9E9E-1B73-1559-8544B96525C4}"/>
              </a:ext>
            </a:extLst>
          </p:cNvPr>
          <p:cNvSpPr>
            <a:spLocks noGrp="1"/>
          </p:cNvSpPr>
          <p:nvPr>
            <p:ph type="title"/>
          </p:nvPr>
        </p:nvSpPr>
        <p:spPr/>
        <p:txBody>
          <a:bodyPr/>
          <a:lstStyle/>
          <a:p>
            <a:r>
              <a:rPr lang="en-US" sz="3000" dirty="0"/>
              <a:t>Is the ECC being addressed?</a:t>
            </a:r>
          </a:p>
        </p:txBody>
      </p:sp>
      <p:sp>
        <p:nvSpPr>
          <p:cNvPr id="3" name="Content Placeholder 2">
            <a:extLst>
              <a:ext uri="{FF2B5EF4-FFF2-40B4-BE49-F238E27FC236}">
                <a16:creationId xmlns:a16="http://schemas.microsoft.com/office/drawing/2014/main" id="{EFCC2337-11BE-E7EA-DB1B-A3EA934899B8}"/>
              </a:ext>
            </a:extLst>
          </p:cNvPr>
          <p:cNvSpPr>
            <a:spLocks noGrp="1"/>
          </p:cNvSpPr>
          <p:nvPr>
            <p:ph sz="quarter" idx="10"/>
          </p:nvPr>
        </p:nvSpPr>
        <p:spPr>
          <a:xfrm>
            <a:off x="2180186" y="1332155"/>
            <a:ext cx="7530341" cy="1192488"/>
          </a:xfrm>
        </p:spPr>
        <p:txBody>
          <a:bodyPr/>
          <a:lstStyle/>
          <a:p>
            <a:pPr marL="107950" indent="0" algn="ctr">
              <a:buNone/>
            </a:pPr>
            <a:r>
              <a:rPr lang="en-US" sz="2700" b="0" dirty="0">
                <a:latin typeface="Heebo" pitchFamily="2" charset="-79"/>
                <a:cs typeface="Heebo" pitchFamily="2" charset="-79"/>
              </a:rPr>
              <a:t>Study conducted by the Florida State University (over 400 teachers)</a:t>
            </a:r>
            <a:endParaRPr lang="en-US" sz="2700" dirty="0">
              <a:latin typeface="Heebo" pitchFamily="2" charset="-79"/>
              <a:cs typeface="Heebo" pitchFamily="2" charset="-79"/>
            </a:endParaRPr>
          </a:p>
        </p:txBody>
      </p:sp>
      <p:sp>
        <p:nvSpPr>
          <p:cNvPr id="4" name="Content Placeholder 3">
            <a:extLst>
              <a:ext uri="{FF2B5EF4-FFF2-40B4-BE49-F238E27FC236}">
                <a16:creationId xmlns:a16="http://schemas.microsoft.com/office/drawing/2014/main" id="{7664CE91-ED93-43A2-8153-EF844A78F418}"/>
              </a:ext>
            </a:extLst>
          </p:cNvPr>
          <p:cNvSpPr>
            <a:spLocks noGrp="1"/>
          </p:cNvSpPr>
          <p:nvPr>
            <p:ph sz="quarter" idx="11"/>
          </p:nvPr>
        </p:nvSpPr>
        <p:spPr>
          <a:xfrm>
            <a:off x="825359" y="2942088"/>
            <a:ext cx="5112849" cy="3001616"/>
          </a:xfrm>
        </p:spPr>
        <p:txBody>
          <a:bodyPr/>
          <a:lstStyle/>
          <a:p>
            <a:pPr marL="0" lvl="0" indent="0" algn="ctr" rtl="0">
              <a:lnSpc>
                <a:spcPct val="115000"/>
              </a:lnSpc>
              <a:spcBef>
                <a:spcPts val="0"/>
              </a:spcBef>
              <a:spcAft>
                <a:spcPts val="0"/>
              </a:spcAft>
              <a:buSzPts val="1900"/>
              <a:buNone/>
            </a:pPr>
            <a:r>
              <a:rPr lang="en-US" sz="2600" b="1" dirty="0"/>
              <a:t>ECC areas addressed by MORE than 80% of TVIs:</a:t>
            </a:r>
          </a:p>
          <a:p>
            <a:pPr marL="800100" lvl="1" indent="-342900"/>
            <a:r>
              <a:rPr lang="en-US" sz="2400" dirty="0"/>
              <a:t>Compensatory Access Skills</a:t>
            </a:r>
          </a:p>
          <a:p>
            <a:pPr marL="800100" lvl="1" indent="-342900"/>
            <a:r>
              <a:rPr lang="en-US" sz="2400" dirty="0"/>
              <a:t>Self-Determination</a:t>
            </a:r>
          </a:p>
          <a:p>
            <a:pPr marL="800100" lvl="1" indent="-342900"/>
            <a:r>
              <a:rPr lang="en-US" sz="2400" dirty="0"/>
              <a:t>Sensory Efficiency</a:t>
            </a:r>
          </a:p>
          <a:p>
            <a:pPr marL="800100" lvl="1" indent="-342900"/>
            <a:r>
              <a:rPr lang="en-US" sz="2400" dirty="0"/>
              <a:t>Assistive Technology</a:t>
            </a:r>
          </a:p>
        </p:txBody>
      </p:sp>
      <p:sp>
        <p:nvSpPr>
          <p:cNvPr id="5" name="Content Placeholder 4">
            <a:extLst>
              <a:ext uri="{FF2B5EF4-FFF2-40B4-BE49-F238E27FC236}">
                <a16:creationId xmlns:a16="http://schemas.microsoft.com/office/drawing/2014/main" id="{DB0C0345-0779-EA75-C14D-30E5009ECDB1}"/>
              </a:ext>
            </a:extLst>
          </p:cNvPr>
          <p:cNvSpPr>
            <a:spLocks noGrp="1"/>
          </p:cNvSpPr>
          <p:nvPr>
            <p:ph sz="quarter" idx="12"/>
          </p:nvPr>
        </p:nvSpPr>
        <p:spPr>
          <a:xfrm>
            <a:off x="6710776" y="2942087"/>
            <a:ext cx="4063240" cy="3001616"/>
          </a:xfrm>
        </p:spPr>
        <p:txBody>
          <a:bodyPr/>
          <a:lstStyle/>
          <a:p>
            <a:pPr marL="0" lvl="0" indent="0" algn="ctr" rtl="0">
              <a:lnSpc>
                <a:spcPct val="115000"/>
              </a:lnSpc>
              <a:spcBef>
                <a:spcPts val="0"/>
              </a:spcBef>
              <a:spcAft>
                <a:spcPts val="0"/>
              </a:spcAft>
              <a:buSzPts val="1900"/>
              <a:buNone/>
            </a:pPr>
            <a:r>
              <a:rPr lang="en-US" sz="2400" b="1" dirty="0"/>
              <a:t>ECC areas addressed by FEWER than 80% of TVIs:</a:t>
            </a:r>
          </a:p>
          <a:p>
            <a:pPr marL="800100" lvl="1" indent="-342900"/>
            <a:r>
              <a:rPr lang="en-US" sz="2000" dirty="0"/>
              <a:t>Social Interaction</a:t>
            </a:r>
          </a:p>
          <a:p>
            <a:pPr marL="800100" lvl="1" indent="-342900"/>
            <a:r>
              <a:rPr lang="en-US" sz="2000" dirty="0"/>
              <a:t>Career Education</a:t>
            </a:r>
          </a:p>
          <a:p>
            <a:pPr marL="800100" lvl="1" indent="-342900"/>
            <a:r>
              <a:rPr lang="en-US" sz="2000" dirty="0"/>
              <a:t>Independent Living Skills</a:t>
            </a:r>
          </a:p>
          <a:p>
            <a:pPr marL="800100" lvl="1" indent="-342900"/>
            <a:r>
              <a:rPr lang="en-US" sz="2000" dirty="0"/>
              <a:t>Recreation and Leisure</a:t>
            </a:r>
          </a:p>
          <a:p>
            <a:pPr marL="800100" lvl="1" indent="-342900"/>
            <a:r>
              <a:rPr lang="en-US" sz="2000" dirty="0"/>
              <a:t>Orientation and Mobility</a:t>
            </a:r>
            <a:endParaRPr lang="en-US" dirty="0"/>
          </a:p>
          <a:p>
            <a:pPr marL="107950" indent="0">
              <a:buNone/>
            </a:pPr>
            <a:endParaRPr lang="en-US" dirty="0"/>
          </a:p>
        </p:txBody>
      </p:sp>
    </p:spTree>
    <p:extLst>
      <p:ext uri="{BB962C8B-B14F-4D97-AF65-F5344CB8AC3E}">
        <p14:creationId xmlns:p14="http://schemas.microsoft.com/office/powerpoint/2010/main" val="61150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65D8-D15D-1C71-C56F-673721202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1E6A6-5323-A5A9-D20F-7B6A02C25B96}"/>
              </a:ext>
            </a:extLst>
          </p:cNvPr>
          <p:cNvSpPr>
            <a:spLocks noGrp="1"/>
          </p:cNvSpPr>
          <p:nvPr>
            <p:ph type="title"/>
          </p:nvPr>
        </p:nvSpPr>
        <p:spPr>
          <a:xfrm>
            <a:off x="1180448" y="583055"/>
            <a:ext cx="10290000" cy="741721"/>
          </a:xfrm>
        </p:spPr>
        <p:txBody>
          <a:bodyPr/>
          <a:lstStyle/>
          <a:p>
            <a:pPr marL="0" lvl="0" indent="0" algn="l" rtl="0">
              <a:lnSpc>
                <a:spcPct val="100000"/>
              </a:lnSpc>
              <a:spcBef>
                <a:spcPts val="0"/>
              </a:spcBef>
              <a:spcAft>
                <a:spcPts val="0"/>
              </a:spcAft>
              <a:buSzPts val="3600"/>
              <a:buNone/>
            </a:pPr>
            <a:r>
              <a:rPr lang="en-US" sz="3200" dirty="0"/>
              <a:t>Where do we start? </a:t>
            </a:r>
            <a:r>
              <a:rPr lang="en-US" sz="3200" i="1" dirty="0"/>
              <a:t>or</a:t>
            </a:r>
            <a:r>
              <a:rPr lang="en-US" sz="3200" dirty="0"/>
              <a:t> </a:t>
            </a:r>
            <a:br>
              <a:rPr lang="en-US" sz="3200" dirty="0"/>
            </a:br>
            <a:r>
              <a:rPr lang="en-US" sz="3200" dirty="0"/>
              <a:t>Can you show me your FVLM(t)A[ECC]?</a:t>
            </a:r>
          </a:p>
        </p:txBody>
      </p:sp>
      <p:sp>
        <p:nvSpPr>
          <p:cNvPr id="12" name="Content Placeholder 11">
            <a:extLst>
              <a:ext uri="{FF2B5EF4-FFF2-40B4-BE49-F238E27FC236}">
                <a16:creationId xmlns:a16="http://schemas.microsoft.com/office/drawing/2014/main" id="{FB4971C7-6A68-27C3-D572-42AD3BCE20E5}"/>
              </a:ext>
            </a:extLst>
          </p:cNvPr>
          <p:cNvSpPr>
            <a:spLocks noGrp="1"/>
          </p:cNvSpPr>
          <p:nvPr>
            <p:ph sz="quarter" idx="10"/>
          </p:nvPr>
        </p:nvSpPr>
        <p:spPr>
          <a:xfrm>
            <a:off x="1262963" y="1752160"/>
            <a:ext cx="10290000" cy="4489616"/>
          </a:xfrm>
        </p:spPr>
        <p:txBody>
          <a:bodyPr/>
          <a:lstStyle/>
          <a:p>
            <a:pPr marL="609600" lvl="0" indent="-464185" algn="l" rtl="0">
              <a:lnSpc>
                <a:spcPct val="100000"/>
              </a:lnSpc>
              <a:spcBef>
                <a:spcPts val="1060"/>
              </a:spcBef>
              <a:spcAft>
                <a:spcPts val="0"/>
              </a:spcAft>
              <a:buSzPts val="2510"/>
              <a:buChar char="●"/>
            </a:pPr>
            <a:r>
              <a:rPr lang="en-US" sz="2800" dirty="0"/>
              <a:t>Functional Vision Assessment</a:t>
            </a:r>
          </a:p>
          <a:p>
            <a:pPr marL="609600" lvl="0" indent="-464185" algn="l" rtl="0">
              <a:lnSpc>
                <a:spcPct val="100000"/>
              </a:lnSpc>
              <a:spcBef>
                <a:spcPts val="1060"/>
              </a:spcBef>
              <a:spcAft>
                <a:spcPts val="0"/>
              </a:spcAft>
              <a:buSzPts val="2510"/>
              <a:buChar char="●"/>
            </a:pPr>
            <a:r>
              <a:rPr lang="en-US" sz="2800" dirty="0"/>
              <a:t>Learning Media Assessment [(including Academic present levels (at least an Informal Reading Inventory)]</a:t>
            </a:r>
          </a:p>
          <a:p>
            <a:pPr marL="609600" lvl="0" indent="-464185" algn="l" rtl="0">
              <a:lnSpc>
                <a:spcPct val="100000"/>
              </a:lnSpc>
              <a:spcBef>
                <a:spcPts val="1060"/>
              </a:spcBef>
              <a:spcAft>
                <a:spcPts val="0"/>
              </a:spcAft>
              <a:buSzPts val="2510"/>
              <a:buChar char="●"/>
            </a:pPr>
            <a:r>
              <a:rPr lang="en-US" sz="2800" dirty="0"/>
              <a:t>Technology Assessment (including Digital Literacy)</a:t>
            </a:r>
          </a:p>
          <a:p>
            <a:pPr marL="609600" lvl="0" indent="-464185" algn="l" rtl="0">
              <a:lnSpc>
                <a:spcPct val="100000"/>
              </a:lnSpc>
              <a:spcBef>
                <a:spcPts val="1060"/>
              </a:spcBef>
              <a:spcAft>
                <a:spcPts val="0"/>
              </a:spcAft>
              <a:buSzPts val="2510"/>
              <a:buChar char="●"/>
            </a:pPr>
            <a:r>
              <a:rPr lang="en-US" sz="2800" dirty="0"/>
              <a:t>Orientation and Mobility Assessment</a:t>
            </a:r>
          </a:p>
          <a:p>
            <a:pPr marL="609600" lvl="0" indent="-464185" algn="l" rtl="0">
              <a:lnSpc>
                <a:spcPct val="100000"/>
              </a:lnSpc>
              <a:spcBef>
                <a:spcPts val="1060"/>
              </a:spcBef>
              <a:spcAft>
                <a:spcPts val="0"/>
              </a:spcAft>
              <a:buSzPts val="2510"/>
              <a:buChar char="●"/>
            </a:pPr>
            <a:r>
              <a:rPr lang="en-US" sz="2800" dirty="0"/>
              <a:t>Expanded Core Curriculum Assessment</a:t>
            </a:r>
          </a:p>
          <a:p>
            <a:pPr marL="0" lvl="0" indent="0" algn="l" rtl="0">
              <a:lnSpc>
                <a:spcPct val="100000"/>
              </a:lnSpc>
              <a:spcBef>
                <a:spcPts val="1060"/>
              </a:spcBef>
              <a:spcAft>
                <a:spcPts val="0"/>
              </a:spcAft>
              <a:buSzPts val="1900"/>
              <a:buNone/>
            </a:pPr>
            <a:endParaRPr lang="en-US" sz="2800" dirty="0"/>
          </a:p>
          <a:p>
            <a:pPr marL="0" lvl="0" indent="0" algn="l" rtl="0">
              <a:lnSpc>
                <a:spcPct val="100000"/>
              </a:lnSpc>
              <a:spcBef>
                <a:spcPts val="1060"/>
              </a:spcBef>
              <a:spcAft>
                <a:spcPts val="0"/>
              </a:spcAft>
              <a:buSzPts val="1900"/>
              <a:buNone/>
            </a:pPr>
            <a:r>
              <a:rPr lang="en-US" sz="2800" b="1" dirty="0"/>
              <a:t>or Comprehensive Vision Assessment/Evaluation/Report</a:t>
            </a:r>
          </a:p>
        </p:txBody>
      </p:sp>
    </p:spTree>
    <p:extLst>
      <p:ext uri="{BB962C8B-B14F-4D97-AF65-F5344CB8AC3E}">
        <p14:creationId xmlns:p14="http://schemas.microsoft.com/office/powerpoint/2010/main" val="291076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195F-0939-6518-A3EB-ADEE9FD45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DFB47-2725-D734-427A-7F15267D0765}"/>
              </a:ext>
            </a:extLst>
          </p:cNvPr>
          <p:cNvSpPr>
            <a:spLocks noGrp="1"/>
          </p:cNvSpPr>
          <p:nvPr>
            <p:ph type="title"/>
          </p:nvPr>
        </p:nvSpPr>
        <p:spPr>
          <a:xfrm>
            <a:off x="1180448" y="583055"/>
            <a:ext cx="10290000" cy="741721"/>
          </a:xfrm>
        </p:spPr>
        <p:txBody>
          <a:bodyPr/>
          <a:lstStyle/>
          <a:p>
            <a:pPr marL="0" lvl="0" indent="0" rtl="0">
              <a:lnSpc>
                <a:spcPct val="100000"/>
              </a:lnSpc>
              <a:spcBef>
                <a:spcPts val="0"/>
              </a:spcBef>
              <a:spcAft>
                <a:spcPts val="0"/>
              </a:spcAft>
              <a:buSzPts val="3600"/>
              <a:buNone/>
            </a:pPr>
            <a:r>
              <a:rPr lang="en-US" sz="3200" dirty="0"/>
              <a:t>A Few Take Home Messages</a:t>
            </a:r>
          </a:p>
        </p:txBody>
      </p:sp>
      <p:sp>
        <p:nvSpPr>
          <p:cNvPr id="12" name="Content Placeholder 11">
            <a:extLst>
              <a:ext uri="{FF2B5EF4-FFF2-40B4-BE49-F238E27FC236}">
                <a16:creationId xmlns:a16="http://schemas.microsoft.com/office/drawing/2014/main" id="{65B499DC-C16E-5DFF-D127-7991F5F534B4}"/>
              </a:ext>
            </a:extLst>
          </p:cNvPr>
          <p:cNvSpPr>
            <a:spLocks noGrp="1"/>
          </p:cNvSpPr>
          <p:nvPr>
            <p:ph sz="quarter" idx="10"/>
          </p:nvPr>
        </p:nvSpPr>
        <p:spPr>
          <a:xfrm>
            <a:off x="1262963" y="1533502"/>
            <a:ext cx="10290000" cy="4489616"/>
          </a:xfrm>
        </p:spPr>
        <p:txBody>
          <a:bodyPr/>
          <a:lstStyle/>
          <a:p>
            <a:pPr marL="457200" lvl="0" indent="-412750" algn="l" rtl="0">
              <a:lnSpc>
                <a:spcPct val="115000"/>
              </a:lnSpc>
              <a:spcBef>
                <a:spcPts val="0"/>
              </a:spcBef>
              <a:spcAft>
                <a:spcPts val="0"/>
              </a:spcAft>
              <a:buSzPts val="2900"/>
              <a:buChar char="●"/>
            </a:pPr>
            <a:r>
              <a:rPr lang="en-US" sz="2900" dirty="0"/>
              <a:t>The ECC is important for all VI students!</a:t>
            </a:r>
          </a:p>
          <a:p>
            <a:pPr marL="914400" lvl="1" indent="-412750" algn="l" rtl="0">
              <a:lnSpc>
                <a:spcPct val="100000"/>
              </a:lnSpc>
              <a:spcBef>
                <a:spcPts val="0"/>
              </a:spcBef>
              <a:spcAft>
                <a:spcPts val="0"/>
              </a:spcAft>
              <a:buSzPts val="2900"/>
              <a:buChar char="○"/>
            </a:pPr>
            <a:r>
              <a:rPr lang="en-US" sz="2900" dirty="0"/>
              <a:t>Our students with low vision deserve their service minutes and have a right to the ECC</a:t>
            </a:r>
          </a:p>
          <a:p>
            <a:pPr marL="457200" lvl="0" indent="-412750" algn="l" rtl="0">
              <a:lnSpc>
                <a:spcPct val="115000"/>
              </a:lnSpc>
              <a:spcBef>
                <a:spcPts val="0"/>
              </a:spcBef>
              <a:spcAft>
                <a:spcPts val="0"/>
              </a:spcAft>
              <a:buSzPts val="2900"/>
              <a:buChar char="●"/>
            </a:pPr>
            <a:r>
              <a:rPr lang="en-US" sz="2900" dirty="0"/>
              <a:t>Service now will equate to independence in the future. </a:t>
            </a:r>
          </a:p>
          <a:p>
            <a:pPr marL="914400" lvl="1" indent="-412750" algn="l" rtl="0">
              <a:lnSpc>
                <a:spcPct val="100000"/>
              </a:lnSpc>
              <a:spcBef>
                <a:spcPts val="0"/>
              </a:spcBef>
              <a:spcAft>
                <a:spcPts val="0"/>
              </a:spcAft>
              <a:buSzPts val="2900"/>
              <a:buChar char="○"/>
            </a:pPr>
            <a:r>
              <a:rPr lang="en-US" sz="2900" dirty="0"/>
              <a:t>It’s your role to advocate to ensure this happens.</a:t>
            </a:r>
          </a:p>
          <a:p>
            <a:pPr marL="914400" lvl="1" indent="-412750" algn="l" rtl="0">
              <a:lnSpc>
                <a:spcPct val="100000"/>
              </a:lnSpc>
              <a:spcBef>
                <a:spcPts val="0"/>
              </a:spcBef>
              <a:spcAft>
                <a:spcPts val="0"/>
              </a:spcAft>
              <a:buSzPts val="2900"/>
              <a:buChar char="○"/>
            </a:pPr>
            <a:r>
              <a:rPr lang="en-US" sz="2900" dirty="0"/>
              <a:t>Sharing videos can make collaboration concrete.</a:t>
            </a:r>
          </a:p>
          <a:p>
            <a:pPr marL="457200" lvl="0" indent="-412750" algn="l" rtl="0">
              <a:lnSpc>
                <a:spcPct val="115000"/>
              </a:lnSpc>
              <a:spcBef>
                <a:spcPts val="0"/>
              </a:spcBef>
              <a:spcAft>
                <a:spcPts val="0"/>
              </a:spcAft>
              <a:buSzPts val="2900"/>
              <a:buChar char="●"/>
            </a:pPr>
            <a:r>
              <a:rPr lang="en-US" sz="2900" dirty="0"/>
              <a:t>Technology funding is available; often overlooked but available.</a:t>
            </a:r>
          </a:p>
          <a:p>
            <a:pPr marL="914400" lvl="1" indent="-412750" algn="l" rtl="0">
              <a:lnSpc>
                <a:spcPct val="100000"/>
              </a:lnSpc>
              <a:spcBef>
                <a:spcPts val="0"/>
              </a:spcBef>
              <a:spcAft>
                <a:spcPts val="0"/>
              </a:spcAft>
              <a:buSzPts val="2900"/>
              <a:buChar char="○"/>
            </a:pPr>
            <a:r>
              <a:rPr lang="en-US" sz="2900" dirty="0"/>
              <a:t>Assess, be specific, request early, and include in your IEP!</a:t>
            </a:r>
          </a:p>
        </p:txBody>
      </p:sp>
    </p:spTree>
    <p:extLst>
      <p:ext uri="{BB962C8B-B14F-4D97-AF65-F5344CB8AC3E}">
        <p14:creationId xmlns:p14="http://schemas.microsoft.com/office/powerpoint/2010/main" val="421952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3FA5FD-F219-29F2-F36C-05CDCA238295}"/>
              </a:ext>
            </a:extLst>
          </p:cNvPr>
          <p:cNvSpPr>
            <a:spLocks noGrp="1"/>
          </p:cNvSpPr>
          <p:nvPr>
            <p:ph type="title"/>
          </p:nvPr>
        </p:nvSpPr>
        <p:spPr>
          <a:xfrm>
            <a:off x="1560567" y="719332"/>
            <a:ext cx="4714337" cy="1228737"/>
          </a:xfrm>
        </p:spPr>
        <p:txBody>
          <a:bodyPr/>
          <a:lstStyle/>
          <a:p>
            <a:pPr algn="l"/>
            <a:r>
              <a:rPr kumimoji="0" lang="en-US" sz="7200" b="0" i="0" u="none" strike="noStrike" kern="0" cap="none" spc="0" normalizeH="0" baseline="0" noProof="0" dirty="0">
                <a:ln>
                  <a:noFill/>
                </a:ln>
                <a:solidFill>
                  <a:schemeClr val="dk1"/>
                </a:solidFill>
                <a:effectLst/>
                <a:uLnTx/>
                <a:uFillTx/>
                <a:latin typeface="Heebo"/>
                <a:ea typeface="Heebo"/>
                <a:cs typeface="Heebo"/>
                <a:sym typeface="Heebo"/>
              </a:rPr>
              <a:t>Thank you</a:t>
            </a:r>
            <a:endParaRPr lang="en-US" sz="7200" dirty="0"/>
          </a:p>
        </p:txBody>
      </p:sp>
      <p:sp>
        <p:nvSpPr>
          <p:cNvPr id="2" name="Content Placeholder 1">
            <a:extLst>
              <a:ext uri="{FF2B5EF4-FFF2-40B4-BE49-F238E27FC236}">
                <a16:creationId xmlns:a16="http://schemas.microsoft.com/office/drawing/2014/main" id="{467AAC61-6749-D973-A320-EA89C262715E}"/>
              </a:ext>
            </a:extLst>
          </p:cNvPr>
          <p:cNvSpPr>
            <a:spLocks noGrp="1"/>
          </p:cNvSpPr>
          <p:nvPr>
            <p:ph sz="quarter" idx="10"/>
          </p:nvPr>
        </p:nvSpPr>
        <p:spPr>
          <a:xfrm>
            <a:off x="794004" y="1925098"/>
            <a:ext cx="7171436" cy="4384199"/>
          </a:xfrm>
        </p:spPr>
        <p:txBody>
          <a:bodyPr/>
          <a:lstStyle/>
          <a:p>
            <a:pPr marL="0" lvl="0" indent="0" algn="l" rtl="0">
              <a:lnSpc>
                <a:spcPct val="110000"/>
              </a:lnSpc>
              <a:spcBef>
                <a:spcPts val="0"/>
              </a:spcBef>
              <a:spcAft>
                <a:spcPts val="0"/>
              </a:spcAft>
              <a:buSzPts val="1816"/>
              <a:buNone/>
            </a:pPr>
            <a:r>
              <a:rPr lang="en-US" sz="3200" b="1" dirty="0"/>
              <a:t>Adrian Amandi</a:t>
            </a:r>
          </a:p>
          <a:p>
            <a:pPr marL="457200" lvl="0" indent="0" algn="l" rtl="0">
              <a:lnSpc>
                <a:spcPct val="110000"/>
              </a:lnSpc>
              <a:spcBef>
                <a:spcPts val="1080"/>
              </a:spcBef>
              <a:spcAft>
                <a:spcPts val="0"/>
              </a:spcAft>
              <a:buSzPts val="1816"/>
              <a:buNone/>
            </a:pPr>
            <a:r>
              <a:rPr lang="en-US" sz="2400" dirty="0"/>
              <a:t>Director of the Education Resource Center</a:t>
            </a:r>
            <a:br>
              <a:rPr lang="en-US" sz="2400" dirty="0"/>
            </a:br>
            <a:r>
              <a:rPr lang="en-US" sz="2400" dirty="0"/>
              <a:t>California School for the Blind</a:t>
            </a:r>
          </a:p>
          <a:p>
            <a:pPr marL="457200" lvl="0" indent="0" algn="l" rtl="0">
              <a:lnSpc>
                <a:spcPct val="110000"/>
              </a:lnSpc>
              <a:spcBef>
                <a:spcPts val="1080"/>
              </a:spcBef>
              <a:spcAft>
                <a:spcPts val="0"/>
              </a:spcAft>
              <a:buSzPts val="1816"/>
              <a:buNone/>
            </a:pPr>
            <a:r>
              <a:rPr lang="en-US" sz="2400" dirty="0">
                <a:solidFill>
                  <a:srgbClr val="0070C0"/>
                </a:solidFill>
                <a:hlinkClick r:id="rId2">
                  <a:extLst>
                    <a:ext uri="{A12FA001-AC4F-418D-AE19-62706E023703}">
                      <ahyp:hlinkClr xmlns:ahyp="http://schemas.microsoft.com/office/drawing/2018/hyperlinkcolor" val="tx"/>
                    </a:ext>
                  </a:extLst>
                </a:hlinkClick>
              </a:rPr>
              <a:t>aamandi@csb-cde.ca.gov</a:t>
            </a:r>
            <a:r>
              <a:rPr lang="en-US" sz="2000" dirty="0"/>
              <a:t>  </a:t>
            </a:r>
          </a:p>
          <a:p>
            <a:pPr marL="0" lvl="0" indent="0" algn="l" rtl="0">
              <a:lnSpc>
                <a:spcPct val="110000"/>
              </a:lnSpc>
              <a:spcBef>
                <a:spcPts val="1080"/>
              </a:spcBef>
              <a:spcAft>
                <a:spcPts val="0"/>
              </a:spcAft>
              <a:buSzPts val="1816"/>
              <a:buNone/>
            </a:pPr>
            <a:r>
              <a:rPr lang="en-US" sz="3200" b="1" dirty="0"/>
              <a:t>Samantha Peterson</a:t>
            </a:r>
            <a:endParaRPr lang="en-US" sz="2800" b="1" dirty="0"/>
          </a:p>
          <a:p>
            <a:pPr marL="457200" lvl="0" indent="0" algn="l" rtl="0">
              <a:lnSpc>
                <a:spcPct val="110000"/>
              </a:lnSpc>
              <a:spcBef>
                <a:spcPts val="1080"/>
              </a:spcBef>
              <a:spcAft>
                <a:spcPts val="0"/>
              </a:spcAft>
              <a:buSzPts val="1816"/>
              <a:buNone/>
            </a:pPr>
            <a:r>
              <a:rPr lang="en-US" sz="2400" dirty="0"/>
              <a:t>Low Vision Clinic and Classroom Coordinator</a:t>
            </a:r>
            <a:br>
              <a:rPr lang="en-US" sz="2400" dirty="0"/>
            </a:br>
            <a:r>
              <a:rPr lang="en-US" sz="2400" dirty="0"/>
              <a:t>California School for the Blind</a:t>
            </a:r>
          </a:p>
          <a:p>
            <a:pPr marL="457200" lvl="0" indent="0" algn="l" rtl="0">
              <a:lnSpc>
                <a:spcPct val="110000"/>
              </a:lnSpc>
              <a:spcBef>
                <a:spcPts val="1080"/>
              </a:spcBef>
              <a:spcAft>
                <a:spcPts val="0"/>
              </a:spcAft>
              <a:buSzPts val="1816"/>
              <a:buNone/>
            </a:pPr>
            <a:r>
              <a:rPr lang="en-US" sz="2400" dirty="0">
                <a:solidFill>
                  <a:srgbClr val="0070C0"/>
                </a:solidFill>
                <a:hlinkClick r:id="rId3">
                  <a:extLst>
                    <a:ext uri="{A12FA001-AC4F-418D-AE19-62706E023703}">
                      <ahyp:hlinkClr xmlns:ahyp="http://schemas.microsoft.com/office/drawing/2018/hyperlinkcolor" val="tx"/>
                    </a:ext>
                  </a:extLst>
                </a:hlinkClick>
              </a:rPr>
              <a:t>speterson1@csb-cde.ca.gov</a:t>
            </a:r>
            <a:endParaRPr lang="en-US" sz="2400" dirty="0">
              <a:solidFill>
                <a:srgbClr val="0070C0"/>
              </a:solidFill>
            </a:endParaRPr>
          </a:p>
        </p:txBody>
      </p:sp>
      <p:pic>
        <p:nvPicPr>
          <p:cNvPr id="12" name="Content Placeholder 11" descr="California School for the Blind logo">
            <a:extLst>
              <a:ext uri="{FF2B5EF4-FFF2-40B4-BE49-F238E27FC236}">
                <a16:creationId xmlns:a16="http://schemas.microsoft.com/office/drawing/2014/main" id="{304747A2-4BCD-9E82-1CF5-85033C8CB346}"/>
              </a:ext>
            </a:extLst>
          </p:cNvPr>
          <p:cNvPicPr>
            <a:picLocks noGrp="1" noChangeAspect="1"/>
          </p:cNvPicPr>
          <p:nvPr>
            <p:ph sz="quarter" idx="11"/>
          </p:nvPr>
        </p:nvPicPr>
        <p:blipFill>
          <a:blip r:embed="rId4"/>
          <a:stretch>
            <a:fillRect/>
          </a:stretch>
        </p:blipFill>
        <p:spPr>
          <a:xfrm>
            <a:off x="7315200" y="1700784"/>
            <a:ext cx="3929795" cy="3291840"/>
          </a:xfrm>
        </p:spPr>
      </p:pic>
    </p:spTree>
    <p:extLst>
      <p:ext uri="{BB962C8B-B14F-4D97-AF65-F5344CB8AC3E}">
        <p14:creationId xmlns:p14="http://schemas.microsoft.com/office/powerpoint/2010/main" val="2259399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F300D-FB6A-61CA-0E01-E3DA1786D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9FFDE-DC75-ECCF-0740-541DC8CFF6D1}"/>
              </a:ext>
            </a:extLst>
          </p:cNvPr>
          <p:cNvSpPr>
            <a:spLocks noGrp="1"/>
          </p:cNvSpPr>
          <p:nvPr>
            <p:ph type="title"/>
          </p:nvPr>
        </p:nvSpPr>
        <p:spPr>
          <a:xfrm>
            <a:off x="950967" y="301894"/>
            <a:ext cx="10290000" cy="763500"/>
          </a:xfrm>
        </p:spPr>
        <p:txBody>
          <a:bodyPr/>
          <a:lstStyle/>
          <a:p>
            <a:r>
              <a:rPr lang="en-US" sz="3200" dirty="0"/>
              <a:t>Primary Resources</a:t>
            </a:r>
            <a:endParaRPr lang="en-US" sz="3000" dirty="0"/>
          </a:p>
        </p:txBody>
      </p:sp>
      <p:sp>
        <p:nvSpPr>
          <p:cNvPr id="3" name="Content Placeholder 2">
            <a:extLst>
              <a:ext uri="{FF2B5EF4-FFF2-40B4-BE49-F238E27FC236}">
                <a16:creationId xmlns:a16="http://schemas.microsoft.com/office/drawing/2014/main" id="{7D688E3D-698F-098C-505D-6A43AE9FAA0F}"/>
              </a:ext>
            </a:extLst>
          </p:cNvPr>
          <p:cNvSpPr>
            <a:spLocks noGrp="1"/>
          </p:cNvSpPr>
          <p:nvPr>
            <p:ph sz="quarter" idx="10"/>
          </p:nvPr>
        </p:nvSpPr>
        <p:spPr>
          <a:xfrm>
            <a:off x="347870" y="1232765"/>
            <a:ext cx="11559208" cy="5426454"/>
          </a:xfrm>
        </p:spPr>
        <p:txBody>
          <a:bodyPr/>
          <a:lstStyle/>
          <a:p>
            <a:pPr marL="342900" lvl="0" indent="-370861" algn="l" rtl="0">
              <a:lnSpc>
                <a:spcPct val="110000"/>
              </a:lnSpc>
              <a:spcBef>
                <a:spcPts val="0"/>
              </a:spcBef>
              <a:spcAft>
                <a:spcPts val="0"/>
              </a:spcAft>
              <a:buSzPts val="2510"/>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Expanded Core Curriculum (ECC): An Educational and Legal Requirement</a:t>
            </a:r>
            <a:endParaRPr lang="en-US" sz="2800" dirty="0">
              <a:solidFill>
                <a:srgbClr val="0070C0"/>
              </a:solidFill>
            </a:endParaRPr>
          </a:p>
          <a:p>
            <a:pPr marL="342900" lvl="0" indent="-370861" algn="l" rtl="0">
              <a:lnSpc>
                <a:spcPct val="110000"/>
              </a:lnSpc>
              <a:spcBef>
                <a:spcPts val="1025"/>
              </a:spcBef>
              <a:spcAft>
                <a:spcPts val="0"/>
              </a:spcAft>
              <a:buSzPts val="2510"/>
              <a:buChar char="◈"/>
            </a:pPr>
            <a:r>
              <a:rPr lang="en-US" sz="2800" u="sng" dirty="0">
                <a:solidFill>
                  <a:srgbClr val="0070C0"/>
                </a:solidFill>
                <a:hlinkClick r:id="rId4">
                  <a:extLst>
                    <a:ext uri="{A12FA001-AC4F-418D-AE19-62706E023703}">
                      <ahyp:hlinkClr xmlns:ahyp="http://schemas.microsoft.com/office/drawing/2018/hyperlinkcolor" val="tx"/>
                    </a:ext>
                  </a:extLst>
                </a:hlinkClick>
              </a:rPr>
              <a:t>Essential Tools of the Trade: A “How To” Guide for Completing Functional Vision, Learning Media, and ECC Evaluations</a:t>
            </a:r>
            <a:endParaRPr lang="en-US" sz="2800" dirty="0">
              <a:solidFill>
                <a:srgbClr val="0070C0"/>
              </a:solidFill>
            </a:endParaRPr>
          </a:p>
          <a:p>
            <a:pPr marL="342900" lvl="0" indent="-370861" algn="l" rtl="0">
              <a:lnSpc>
                <a:spcPct val="110000"/>
              </a:lnSpc>
              <a:spcBef>
                <a:spcPts val="1025"/>
              </a:spcBef>
              <a:spcAft>
                <a:spcPts val="0"/>
              </a:spcAft>
              <a:buSzPts val="2510"/>
              <a:buChar char="◈"/>
            </a:pPr>
            <a:r>
              <a:rPr lang="en-US" sz="2800" u="sng" dirty="0">
                <a:solidFill>
                  <a:srgbClr val="0070C0"/>
                </a:solidFill>
                <a:hlinkClick r:id="rId5">
                  <a:extLst>
                    <a:ext uri="{A12FA001-AC4F-418D-AE19-62706E023703}">
                      <ahyp:hlinkClr xmlns:ahyp="http://schemas.microsoft.com/office/drawing/2018/hyperlinkcolor" val="tx"/>
                    </a:ext>
                  </a:extLst>
                </a:hlinkClick>
              </a:rPr>
              <a:t>Keys to Educational Success: Teaching Students with Visual Impairments and Multiple Disabilities</a:t>
            </a:r>
            <a:endParaRPr lang="en-US" sz="2800" dirty="0">
              <a:solidFill>
                <a:srgbClr val="0070C0"/>
              </a:solidFill>
            </a:endParaRPr>
          </a:p>
          <a:p>
            <a:pPr marL="342900" lvl="0" indent="-370861" algn="l" rtl="0">
              <a:lnSpc>
                <a:spcPct val="110000"/>
              </a:lnSpc>
              <a:spcBef>
                <a:spcPts val="1025"/>
              </a:spcBef>
              <a:spcAft>
                <a:spcPts val="0"/>
              </a:spcAft>
              <a:buSzPts val="2510"/>
              <a:buChar char="◈"/>
            </a:pPr>
            <a:r>
              <a:rPr lang="en-US" sz="2800" u="sng" dirty="0">
                <a:solidFill>
                  <a:srgbClr val="0070C0"/>
                </a:solidFill>
                <a:hlinkClick r:id="rId6">
                  <a:extLst>
                    <a:ext uri="{A12FA001-AC4F-418D-AE19-62706E023703}">
                      <ahyp:hlinkClr xmlns:ahyp="http://schemas.microsoft.com/office/drawing/2018/hyperlinkcolor" val="tx"/>
                    </a:ext>
                  </a:extLst>
                </a:hlinkClick>
              </a:rPr>
              <a:t>Expanding the Expanded Core Curriculum for Students with Visual Impairments &amp; Multiple Disabilities</a:t>
            </a:r>
            <a:endParaRPr lang="en-US" sz="2800" dirty="0">
              <a:solidFill>
                <a:srgbClr val="0070C0"/>
              </a:solidFill>
            </a:endParaRPr>
          </a:p>
          <a:p>
            <a:pPr marL="342900" lvl="0" indent="-370861" algn="l" rtl="0">
              <a:lnSpc>
                <a:spcPct val="110000"/>
              </a:lnSpc>
              <a:spcBef>
                <a:spcPts val="1025"/>
              </a:spcBef>
              <a:spcAft>
                <a:spcPts val="0"/>
              </a:spcAft>
              <a:buSzPts val="2510"/>
              <a:buChar char="◈"/>
            </a:pPr>
            <a:r>
              <a:rPr lang="en-US" sz="2800" u="sng" dirty="0">
                <a:solidFill>
                  <a:srgbClr val="0070C0"/>
                </a:solidFill>
                <a:hlinkClick r:id="rId7">
                  <a:extLst>
                    <a:ext uri="{A12FA001-AC4F-418D-AE19-62706E023703}">
                      <ahyp:hlinkClr xmlns:ahyp="http://schemas.microsoft.com/office/drawing/2018/hyperlinkcolor" val="tx"/>
                    </a:ext>
                  </a:extLst>
                </a:hlinkClick>
              </a:rPr>
              <a:t>ECC Essentials: Teaching the Expanded Core Curriculum to Students with Visual Impairments</a:t>
            </a:r>
            <a:endParaRPr lang="en-US" sz="2800" dirty="0">
              <a:solidFill>
                <a:srgbClr val="0070C0"/>
              </a:solidFill>
            </a:endParaRPr>
          </a:p>
        </p:txBody>
      </p:sp>
    </p:spTree>
    <p:extLst>
      <p:ext uri="{BB962C8B-B14F-4D97-AF65-F5344CB8AC3E}">
        <p14:creationId xmlns:p14="http://schemas.microsoft.com/office/powerpoint/2010/main" val="212858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41AE-9F48-7A7C-FC14-4514F2629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877D-8F3F-D173-B4C8-2F474532CE58}"/>
              </a:ext>
            </a:extLst>
          </p:cNvPr>
          <p:cNvSpPr>
            <a:spLocks noGrp="1"/>
          </p:cNvSpPr>
          <p:nvPr>
            <p:ph type="title"/>
          </p:nvPr>
        </p:nvSpPr>
        <p:spPr>
          <a:xfrm>
            <a:off x="950967" y="301894"/>
            <a:ext cx="10290000" cy="763500"/>
          </a:xfrm>
        </p:spPr>
        <p:txBody>
          <a:bodyPr/>
          <a:lstStyle/>
          <a:p>
            <a:r>
              <a:rPr lang="en-US" sz="3200" dirty="0"/>
              <a:t>Legal Citations</a:t>
            </a:r>
            <a:endParaRPr lang="en-US" sz="3000" dirty="0"/>
          </a:p>
        </p:txBody>
      </p:sp>
      <p:sp>
        <p:nvSpPr>
          <p:cNvPr id="3" name="Content Placeholder 2">
            <a:extLst>
              <a:ext uri="{FF2B5EF4-FFF2-40B4-BE49-F238E27FC236}">
                <a16:creationId xmlns:a16="http://schemas.microsoft.com/office/drawing/2014/main" id="{EB669F0F-F13A-7883-684C-85C1CEE6239E}"/>
              </a:ext>
            </a:extLst>
          </p:cNvPr>
          <p:cNvSpPr>
            <a:spLocks noGrp="1"/>
          </p:cNvSpPr>
          <p:nvPr>
            <p:ph sz="quarter" idx="10"/>
          </p:nvPr>
        </p:nvSpPr>
        <p:spPr>
          <a:xfrm>
            <a:off x="347870" y="984290"/>
            <a:ext cx="11559208" cy="5426454"/>
          </a:xfrm>
        </p:spPr>
        <p:txBody>
          <a:bodyPr/>
          <a:lstStyle/>
          <a:p>
            <a:pPr marL="342900" lvl="0" indent="-398193" algn="l" rtl="0">
              <a:lnSpc>
                <a:spcPct val="110000"/>
              </a:lnSpc>
              <a:spcBef>
                <a:spcPts val="0"/>
              </a:spcBef>
              <a:spcAft>
                <a:spcPts val="0"/>
              </a:spcAft>
              <a:buSzPct val="100000"/>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IDEA: Individuals with Disabilities Education Act</a:t>
            </a:r>
            <a:endParaRPr lang="en-US" sz="2800" u="sng" dirty="0">
              <a:solidFill>
                <a:srgbClr val="0070C0"/>
              </a:solidFill>
              <a:hlinkClick r:id="rId4">
                <a:extLst>
                  <a:ext uri="{A12FA001-AC4F-418D-AE19-62706E023703}">
                    <ahyp:hlinkClr xmlns:ahyp="http://schemas.microsoft.com/office/drawing/2018/hyperlinkcolor" val="tx"/>
                  </a:ext>
                </a:extLst>
              </a:hlinkClick>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4">
                  <a:extLst>
                    <a:ext uri="{A12FA001-AC4F-418D-AE19-62706E023703}">
                      <ahyp:hlinkClr xmlns:ahyp="http://schemas.microsoft.com/office/drawing/2018/hyperlinkcolor" val="tx"/>
                    </a:ext>
                  </a:extLst>
                </a:hlinkClick>
              </a:rPr>
              <a:t>20 U.S. Code § 1401 - Definitions</a:t>
            </a:r>
            <a:endParaRPr lang="en-US" sz="2800" u="sng" dirty="0">
              <a:solidFill>
                <a:srgbClr val="0070C0"/>
              </a:solidFill>
              <a:hlinkClick r:id="rId3">
                <a:extLst>
                  <a:ext uri="{A12FA001-AC4F-418D-AE19-62706E023703}">
                    <ahyp:hlinkClr xmlns:ahyp="http://schemas.microsoft.com/office/drawing/2018/hyperlinkcolor" val="tx"/>
                  </a:ext>
                </a:extLst>
              </a:hlinkClick>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5">
                  <a:extLst>
                    <a:ext uri="{A12FA001-AC4F-418D-AE19-62706E023703}">
                      <ahyp:hlinkClr xmlns:ahyp="http://schemas.microsoft.com/office/drawing/2018/hyperlinkcolor" val="tx"/>
                    </a:ext>
                  </a:extLst>
                </a:hlinkClick>
              </a:rPr>
              <a:t>34 CFR § 300.320 - Definition of individualized education program</a:t>
            </a:r>
            <a:endParaRPr lang="en-US" sz="2800" u="sng" dirty="0">
              <a:solidFill>
                <a:srgbClr val="0070C0"/>
              </a:solidFill>
              <a:hlinkClick r:id="rId6">
                <a:extLst>
                  <a:ext uri="{A12FA001-AC4F-418D-AE19-62706E023703}">
                    <ahyp:hlinkClr xmlns:ahyp="http://schemas.microsoft.com/office/drawing/2018/hyperlinkcolor" val="tx"/>
                  </a:ext>
                </a:extLst>
              </a:hlinkClick>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6">
                  <a:extLst>
                    <a:ext uri="{A12FA001-AC4F-418D-AE19-62706E023703}">
                      <ahyp:hlinkClr xmlns:ahyp="http://schemas.microsoft.com/office/drawing/2018/hyperlinkcolor" val="tx"/>
                    </a:ext>
                  </a:extLst>
                </a:hlinkClick>
              </a:rPr>
              <a:t>CDE: LCFF Priorities/Whole Child Resource Map</a:t>
            </a:r>
            <a:endParaRPr lang="en-US" sz="2800" dirty="0">
              <a:solidFill>
                <a:srgbClr val="0070C0"/>
              </a:solidFill>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7">
                  <a:extLst>
                    <a:ext uri="{A12FA001-AC4F-418D-AE19-62706E023703}">
                      <ahyp:hlinkClr xmlns:ahyp="http://schemas.microsoft.com/office/drawing/2018/hyperlinkcolor" val="tx"/>
                    </a:ext>
                  </a:extLst>
                </a:hlinkClick>
              </a:rPr>
              <a:t>CDE: Multi-Tiered System of Supports</a:t>
            </a:r>
            <a:endParaRPr lang="en-US" sz="2800" dirty="0">
              <a:solidFill>
                <a:srgbClr val="0070C0"/>
              </a:solidFill>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8">
                  <a:extLst>
                    <a:ext uri="{A12FA001-AC4F-418D-AE19-62706E023703}">
                      <ahyp:hlinkClr xmlns:ahyp="http://schemas.microsoft.com/office/drawing/2018/hyperlinkcolor" val="tx"/>
                    </a:ext>
                  </a:extLst>
                </a:hlinkClick>
              </a:rPr>
              <a:t>Cal. Code Regs. Tit. 5, § 3030 - Eligibility Criteria</a:t>
            </a:r>
            <a:endParaRPr lang="en-US" sz="2800" u="sng" dirty="0">
              <a:solidFill>
                <a:srgbClr val="0070C0"/>
              </a:solidFill>
              <a:hlinkClick r:id="rId9">
                <a:extLst>
                  <a:ext uri="{A12FA001-AC4F-418D-AE19-62706E023703}">
                    <ahyp:hlinkClr xmlns:ahyp="http://schemas.microsoft.com/office/drawing/2018/hyperlinkcolor" val="tx"/>
                  </a:ext>
                </a:extLst>
              </a:hlinkClick>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9">
                  <a:extLst>
                    <a:ext uri="{A12FA001-AC4F-418D-AE19-62706E023703}">
                      <ahyp:hlinkClr xmlns:ahyp="http://schemas.microsoft.com/office/drawing/2018/hyperlinkcolor" val="tx"/>
                    </a:ext>
                  </a:extLst>
                </a:hlinkClick>
              </a:rPr>
              <a:t>CA Education Code for IEP for Visually Impaired Pupils (56350-56354)</a:t>
            </a:r>
            <a:endParaRPr lang="en-US" sz="2800" dirty="0">
              <a:solidFill>
                <a:srgbClr val="0070C0"/>
              </a:solidFill>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10">
                  <a:extLst>
                    <a:ext uri="{A12FA001-AC4F-418D-AE19-62706E023703}">
                      <ahyp:hlinkClr xmlns:ahyp="http://schemas.microsoft.com/office/drawing/2018/hyperlinkcolor" val="tx"/>
                    </a:ext>
                  </a:extLst>
                </a:hlinkClick>
              </a:rPr>
              <a:t>Cal. Code Regs. Tit. 5, § 3051.7 - Vision Services</a:t>
            </a:r>
            <a:endParaRPr lang="en-US" sz="2800" dirty="0">
              <a:solidFill>
                <a:srgbClr val="0070C0"/>
              </a:solidFill>
            </a:endParaRPr>
          </a:p>
          <a:p>
            <a:pPr marL="342900" lvl="0" indent="-398193" algn="l" rtl="0">
              <a:lnSpc>
                <a:spcPct val="110000"/>
              </a:lnSpc>
              <a:spcBef>
                <a:spcPts val="1025"/>
              </a:spcBef>
              <a:spcAft>
                <a:spcPts val="0"/>
              </a:spcAft>
              <a:buSzPct val="100000"/>
              <a:buChar char="◈"/>
            </a:pPr>
            <a:r>
              <a:rPr lang="en-US" sz="2800" u="sng" dirty="0">
                <a:solidFill>
                  <a:srgbClr val="0070C0"/>
                </a:solidFill>
                <a:hlinkClick r:id="rId11">
                  <a:extLst>
                    <a:ext uri="{A12FA001-AC4F-418D-AE19-62706E023703}">
                      <ahyp:hlinkClr xmlns:ahyp="http://schemas.microsoft.com/office/drawing/2018/hyperlinkcolor" val="tx"/>
                    </a:ext>
                  </a:extLst>
                </a:hlinkClick>
              </a:rPr>
              <a:t>Texas ECC Law</a:t>
            </a:r>
            <a:endParaRPr lang="en-US" sz="2800" dirty="0">
              <a:solidFill>
                <a:srgbClr val="0070C0"/>
              </a:solidFill>
            </a:endParaRPr>
          </a:p>
        </p:txBody>
      </p:sp>
    </p:spTree>
    <p:extLst>
      <p:ext uri="{BB962C8B-B14F-4D97-AF65-F5344CB8AC3E}">
        <p14:creationId xmlns:p14="http://schemas.microsoft.com/office/powerpoint/2010/main" val="407105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580DD-41C9-BC14-0C8E-57A60F907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65F51-4D72-4E16-A748-9928AC92AE7E}"/>
              </a:ext>
            </a:extLst>
          </p:cNvPr>
          <p:cNvSpPr>
            <a:spLocks noGrp="1"/>
          </p:cNvSpPr>
          <p:nvPr>
            <p:ph type="title"/>
          </p:nvPr>
        </p:nvSpPr>
        <p:spPr>
          <a:xfrm>
            <a:off x="950967" y="301894"/>
            <a:ext cx="10290000" cy="763500"/>
          </a:xfrm>
        </p:spPr>
        <p:txBody>
          <a:bodyPr/>
          <a:lstStyle/>
          <a:p>
            <a:r>
              <a:rPr lang="en-US" sz="3200" dirty="0"/>
              <a:t>References throughout the presentation</a:t>
            </a:r>
            <a:endParaRPr lang="en-US" sz="3000" dirty="0"/>
          </a:p>
        </p:txBody>
      </p:sp>
      <p:sp>
        <p:nvSpPr>
          <p:cNvPr id="3" name="Content Placeholder 2">
            <a:extLst>
              <a:ext uri="{FF2B5EF4-FFF2-40B4-BE49-F238E27FC236}">
                <a16:creationId xmlns:a16="http://schemas.microsoft.com/office/drawing/2014/main" id="{92734B20-9F42-B001-7887-FB268C788896}"/>
              </a:ext>
            </a:extLst>
          </p:cNvPr>
          <p:cNvSpPr>
            <a:spLocks noGrp="1"/>
          </p:cNvSpPr>
          <p:nvPr>
            <p:ph sz="quarter" idx="10"/>
          </p:nvPr>
        </p:nvSpPr>
        <p:spPr>
          <a:xfrm>
            <a:off x="347870" y="984290"/>
            <a:ext cx="11559208" cy="5426454"/>
          </a:xfrm>
        </p:spPr>
        <p:txBody>
          <a:bodyPr/>
          <a:lstStyle/>
          <a:p>
            <a:pPr marL="342900" lvl="0" indent="-322000" algn="l" rtl="0">
              <a:lnSpc>
                <a:spcPct val="110000"/>
              </a:lnSpc>
              <a:spcBef>
                <a:spcPts val="0"/>
              </a:spcBef>
              <a:spcAft>
                <a:spcPts val="0"/>
              </a:spcAft>
              <a:buSzPct val="70000"/>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The National Agenda for the Education of Children and Youths with Visual Impairments, Including Those with Multiple Disabilities</a:t>
            </a:r>
            <a:endParaRPr lang="en-US" sz="2800" dirty="0">
              <a:solidFill>
                <a:srgbClr val="0070C0"/>
              </a:solidFill>
            </a:endParaRPr>
          </a:p>
          <a:p>
            <a:pPr marL="342900" lvl="0" indent="-322000" algn="l" rtl="0">
              <a:lnSpc>
                <a:spcPct val="110000"/>
              </a:lnSpc>
              <a:spcBef>
                <a:spcPts val="936"/>
              </a:spcBef>
              <a:spcAft>
                <a:spcPts val="0"/>
              </a:spcAft>
              <a:buSzPct val="70000"/>
              <a:buChar char="❖"/>
            </a:pPr>
            <a:r>
              <a:rPr lang="en-US" sz="2800" u="sng" dirty="0">
                <a:solidFill>
                  <a:srgbClr val="0070C0"/>
                </a:solidFill>
                <a:hlinkClick r:id="rId4">
                  <a:extLst>
                    <a:ext uri="{A12FA001-AC4F-418D-AE19-62706E023703}">
                      <ahyp:hlinkClr xmlns:ahyp="http://schemas.microsoft.com/office/drawing/2018/hyperlinkcolor" val="tx"/>
                    </a:ext>
                  </a:extLst>
                </a:hlinkClick>
              </a:rPr>
              <a:t>A Bill of Rights for All Children with Visual Impairment and their Families</a:t>
            </a:r>
            <a:endParaRPr lang="en-US" sz="2800" dirty="0">
              <a:solidFill>
                <a:srgbClr val="0070C0"/>
              </a:solidFill>
            </a:endParaRPr>
          </a:p>
          <a:p>
            <a:pPr marL="342900" lvl="0" indent="-322000" algn="l" rtl="0">
              <a:lnSpc>
                <a:spcPct val="110000"/>
              </a:lnSpc>
              <a:spcBef>
                <a:spcPts val="936"/>
              </a:spcBef>
              <a:spcAft>
                <a:spcPts val="0"/>
              </a:spcAft>
              <a:buSzPct val="70000"/>
              <a:buChar char="❖"/>
            </a:pPr>
            <a:r>
              <a:rPr lang="en-US" sz="2800" u="sng" dirty="0">
                <a:solidFill>
                  <a:srgbClr val="0070C0"/>
                </a:solidFill>
                <a:hlinkClick r:id="rId5">
                  <a:extLst>
                    <a:ext uri="{A12FA001-AC4F-418D-AE19-62706E023703}">
                      <ahyp:hlinkClr xmlns:ahyp="http://schemas.microsoft.com/office/drawing/2018/hyperlinkcolor" val="tx"/>
                    </a:ext>
                  </a:extLst>
                </a:hlinkClick>
              </a:rPr>
              <a:t>Guidelines for Programs Serving Students With Visual Impairments - 2014 Revised Edition</a:t>
            </a:r>
            <a:endParaRPr lang="en-US" sz="2800" dirty="0">
              <a:solidFill>
                <a:srgbClr val="0070C0"/>
              </a:solidFill>
            </a:endParaRPr>
          </a:p>
          <a:p>
            <a:pPr marL="342900" lvl="0" indent="-322000" algn="l" rtl="0">
              <a:lnSpc>
                <a:spcPct val="110000"/>
              </a:lnSpc>
              <a:spcBef>
                <a:spcPts val="936"/>
              </a:spcBef>
              <a:spcAft>
                <a:spcPts val="0"/>
              </a:spcAft>
              <a:buSzPct val="70000"/>
              <a:buChar char="❖"/>
            </a:pPr>
            <a:r>
              <a:rPr lang="en-US" sz="2800" u="sng" dirty="0">
                <a:solidFill>
                  <a:srgbClr val="0070C0"/>
                </a:solidFill>
                <a:hlinkClick r:id="rId6">
                  <a:extLst>
                    <a:ext uri="{A12FA001-AC4F-418D-AE19-62706E023703}">
                      <ahyp:hlinkClr xmlns:ahyp="http://schemas.microsoft.com/office/drawing/2018/hyperlinkcolor" val="tx"/>
                    </a:ext>
                  </a:extLst>
                </a:hlinkClick>
              </a:rPr>
              <a:t>Local Control Funding Formula (LCFF) </a:t>
            </a:r>
            <a:endParaRPr lang="en-US" sz="2800" dirty="0">
              <a:solidFill>
                <a:srgbClr val="0070C0"/>
              </a:solidFill>
            </a:endParaRPr>
          </a:p>
          <a:p>
            <a:pPr marL="342900" lvl="0" indent="-322000" algn="l" rtl="0">
              <a:lnSpc>
                <a:spcPct val="110000"/>
              </a:lnSpc>
              <a:spcBef>
                <a:spcPts val="936"/>
              </a:spcBef>
              <a:spcAft>
                <a:spcPts val="0"/>
              </a:spcAft>
              <a:buSzPct val="70000"/>
              <a:buChar char="❖"/>
            </a:pPr>
            <a:r>
              <a:rPr lang="en-US" sz="2800" u="sng" dirty="0">
                <a:solidFill>
                  <a:srgbClr val="0070C0"/>
                </a:solidFill>
                <a:hlinkClick r:id="rId7">
                  <a:extLst>
                    <a:ext uri="{A12FA001-AC4F-418D-AE19-62706E023703}">
                      <ahyp:hlinkClr xmlns:ahyp="http://schemas.microsoft.com/office/drawing/2018/hyperlinkcolor" val="tx"/>
                    </a:ext>
                  </a:extLst>
                </a:hlinkClick>
              </a:rPr>
              <a:t>California’s Multi-Tiered System of Supports</a:t>
            </a:r>
            <a:endParaRPr lang="en-US" sz="2800" dirty="0">
              <a:solidFill>
                <a:srgbClr val="0070C0"/>
              </a:solidFill>
            </a:endParaRPr>
          </a:p>
        </p:txBody>
      </p:sp>
    </p:spTree>
    <p:extLst>
      <p:ext uri="{BB962C8B-B14F-4D97-AF65-F5344CB8AC3E}">
        <p14:creationId xmlns:p14="http://schemas.microsoft.com/office/powerpoint/2010/main" val="311780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16266-C4FD-36D3-3251-15E709DF4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5FE68-4841-16B2-DC5A-45375DD20132}"/>
              </a:ext>
            </a:extLst>
          </p:cNvPr>
          <p:cNvSpPr>
            <a:spLocks noGrp="1"/>
          </p:cNvSpPr>
          <p:nvPr>
            <p:ph type="title"/>
          </p:nvPr>
        </p:nvSpPr>
        <p:spPr>
          <a:xfrm>
            <a:off x="950967" y="301894"/>
            <a:ext cx="10290000" cy="763500"/>
          </a:xfrm>
        </p:spPr>
        <p:txBody>
          <a:bodyPr/>
          <a:lstStyle/>
          <a:p>
            <a:r>
              <a:rPr lang="en-US" sz="3200" dirty="0"/>
              <a:t>References throughout the presentation Cont.</a:t>
            </a:r>
            <a:endParaRPr lang="en-US" sz="3000" dirty="0"/>
          </a:p>
        </p:txBody>
      </p:sp>
      <p:sp>
        <p:nvSpPr>
          <p:cNvPr id="3" name="Content Placeholder 2">
            <a:extLst>
              <a:ext uri="{FF2B5EF4-FFF2-40B4-BE49-F238E27FC236}">
                <a16:creationId xmlns:a16="http://schemas.microsoft.com/office/drawing/2014/main" id="{6E2E5210-D7E1-60D4-2C1F-9840096F3E7F}"/>
              </a:ext>
            </a:extLst>
          </p:cNvPr>
          <p:cNvSpPr>
            <a:spLocks noGrp="1"/>
          </p:cNvSpPr>
          <p:nvPr>
            <p:ph sz="quarter" idx="10"/>
          </p:nvPr>
        </p:nvSpPr>
        <p:spPr>
          <a:xfrm>
            <a:off x="347870" y="984290"/>
            <a:ext cx="11559208" cy="5426454"/>
          </a:xfrm>
        </p:spPr>
        <p:txBody>
          <a:bodyPr/>
          <a:lstStyle/>
          <a:p>
            <a:pPr marL="342900" lvl="0" indent="-323334" algn="l" rtl="0">
              <a:lnSpc>
                <a:spcPct val="110000"/>
              </a:lnSpc>
              <a:spcBef>
                <a:spcPts val="964"/>
              </a:spcBef>
              <a:spcAft>
                <a:spcPts val="0"/>
              </a:spcAft>
              <a:buSzPct val="70000"/>
              <a:buChar char="❖"/>
            </a:pPr>
            <a:r>
              <a:rPr lang="en-US" sz="2600" u="sng" dirty="0">
                <a:solidFill>
                  <a:srgbClr val="0070C0"/>
                </a:solidFill>
                <a:hlinkClick r:id="rId3">
                  <a:extLst>
                    <a:ext uri="{A12FA001-AC4F-418D-AE19-62706E023703}">
                      <ahyp:hlinkClr xmlns:ahyp="http://schemas.microsoft.com/office/drawing/2018/hyperlinkcolor" val="tx"/>
                    </a:ext>
                  </a:extLst>
                </a:hlinkClick>
              </a:rPr>
              <a:t>Office of Special Education Programs (OSEP) Results Driving Accountability (RDA)</a:t>
            </a:r>
            <a:endParaRPr lang="en-US" sz="2600" dirty="0">
              <a:solidFill>
                <a:srgbClr val="0070C0"/>
              </a:solidFill>
            </a:endParaRPr>
          </a:p>
          <a:p>
            <a:pPr marL="342900" lvl="0" indent="-323334" algn="l" rtl="0">
              <a:lnSpc>
                <a:spcPct val="110000"/>
              </a:lnSpc>
              <a:spcBef>
                <a:spcPts val="964"/>
              </a:spcBef>
              <a:spcAft>
                <a:spcPts val="0"/>
              </a:spcAft>
              <a:buSzPct val="70000"/>
              <a:buChar char="❖"/>
            </a:pPr>
            <a:r>
              <a:rPr lang="en-US" sz="2600" u="sng" dirty="0">
                <a:solidFill>
                  <a:srgbClr val="0070C0"/>
                </a:solidFill>
                <a:hlinkClick r:id="rId4">
                  <a:extLst>
                    <a:ext uri="{A12FA001-AC4F-418D-AE19-62706E023703}">
                      <ahyp:hlinkClr xmlns:ahyp="http://schemas.microsoft.com/office/drawing/2018/hyperlinkcolor" val="tx"/>
                    </a:ext>
                  </a:extLst>
                </a:hlinkClick>
              </a:rPr>
              <a:t>Comprehensive Vision Assessment: FVLM(t)A [ECC]</a:t>
            </a:r>
            <a:endParaRPr lang="en-US" sz="2600" dirty="0">
              <a:solidFill>
                <a:srgbClr val="0070C0"/>
              </a:solidFill>
            </a:endParaRPr>
          </a:p>
          <a:p>
            <a:pPr marL="719999" lvl="1" indent="-286000" algn="l" rtl="0">
              <a:lnSpc>
                <a:spcPct val="100000"/>
              </a:lnSpc>
              <a:spcBef>
                <a:spcPts val="936"/>
              </a:spcBef>
              <a:spcAft>
                <a:spcPts val="0"/>
              </a:spcAft>
              <a:buSzPct val="70000"/>
              <a:buChar char="➢"/>
            </a:pPr>
            <a:r>
              <a:rPr lang="en-US" sz="2400" u="sng" dirty="0">
                <a:solidFill>
                  <a:srgbClr val="0070C0"/>
                </a:solidFill>
                <a:hlinkClick r:id="rId5">
                  <a:extLst>
                    <a:ext uri="{A12FA001-AC4F-418D-AE19-62706E023703}">
                      <ahyp:hlinkClr xmlns:ahyp="http://schemas.microsoft.com/office/drawing/2018/hyperlinkcolor" val="tx"/>
                    </a:ext>
                  </a:extLst>
                </a:hlinkClick>
              </a:rPr>
              <a:t>Comprehensive Vision Assessment Companion Document</a:t>
            </a:r>
            <a:endParaRPr lang="en-US" sz="2400" dirty="0">
              <a:solidFill>
                <a:srgbClr val="0070C0"/>
              </a:solidFill>
            </a:endParaRPr>
          </a:p>
          <a:p>
            <a:pPr marL="342900" lvl="0" indent="-322000" algn="l" rtl="0">
              <a:lnSpc>
                <a:spcPct val="110000"/>
              </a:lnSpc>
              <a:spcBef>
                <a:spcPts val="936"/>
              </a:spcBef>
              <a:spcAft>
                <a:spcPts val="0"/>
              </a:spcAft>
              <a:buSzPct val="70000"/>
              <a:buChar char="❖"/>
            </a:pPr>
            <a:r>
              <a:rPr lang="en-US" sz="2600" u="sng" dirty="0">
                <a:solidFill>
                  <a:srgbClr val="0070C0"/>
                </a:solidFill>
                <a:hlinkClick r:id="rId6">
                  <a:extLst>
                    <a:ext uri="{A12FA001-AC4F-418D-AE19-62706E023703}">
                      <ahyp:hlinkClr xmlns:ahyp="http://schemas.microsoft.com/office/drawing/2018/hyperlinkcolor" val="tx"/>
                    </a:ext>
                  </a:extLst>
                </a:hlinkClick>
              </a:rPr>
              <a:t>Determining Instructional Priorities for the Expanded Core Curriculum Data Collection Worksheet</a:t>
            </a:r>
            <a:endParaRPr lang="en-US" sz="2600" dirty="0">
              <a:solidFill>
                <a:srgbClr val="0070C0"/>
              </a:solidFill>
            </a:endParaRPr>
          </a:p>
          <a:p>
            <a:pPr marL="342900" lvl="0" indent="-313060" algn="l" rtl="0">
              <a:lnSpc>
                <a:spcPct val="110000"/>
              </a:lnSpc>
              <a:spcBef>
                <a:spcPts val="922"/>
              </a:spcBef>
              <a:spcAft>
                <a:spcPts val="0"/>
              </a:spcAft>
              <a:buSzPct val="50893"/>
              <a:buChar char="❖"/>
            </a:pPr>
            <a:r>
              <a:rPr lang="en-US" sz="2600" u="sng" dirty="0">
                <a:solidFill>
                  <a:srgbClr val="0070C0"/>
                </a:solidFill>
                <a:hlinkClick r:id="rId7">
                  <a:extLst>
                    <a:ext uri="{A12FA001-AC4F-418D-AE19-62706E023703}">
                      <ahyp:hlinkClr xmlns:ahyp="http://schemas.microsoft.com/office/drawing/2018/hyperlinkcolor" val="tx"/>
                    </a:ext>
                  </a:extLst>
                </a:hlinkClick>
              </a:rPr>
              <a:t>ECC High School Readiness - Teacher Requested Checklists</a:t>
            </a:r>
            <a:endParaRPr lang="en-US" sz="2600" dirty="0">
              <a:solidFill>
                <a:srgbClr val="0070C0"/>
              </a:solidFill>
            </a:endParaRPr>
          </a:p>
          <a:p>
            <a:pPr marL="719999" lvl="1" indent="-284026" algn="l" rtl="0">
              <a:lnSpc>
                <a:spcPct val="100000"/>
              </a:lnSpc>
              <a:spcBef>
                <a:spcPts val="894"/>
              </a:spcBef>
              <a:spcAft>
                <a:spcPts val="0"/>
              </a:spcAft>
              <a:buSzPct val="77367"/>
              <a:buChar char="➢"/>
            </a:pPr>
            <a:r>
              <a:rPr lang="en-US" sz="2400" u="sng" dirty="0">
                <a:solidFill>
                  <a:srgbClr val="0070C0"/>
                </a:solidFill>
                <a:hlinkClick r:id="rId8">
                  <a:extLst>
                    <a:ext uri="{A12FA001-AC4F-418D-AE19-62706E023703}">
                      <ahyp:hlinkClr xmlns:ahyp="http://schemas.microsoft.com/office/drawing/2018/hyperlinkcolor" val="tx"/>
                    </a:ext>
                  </a:extLst>
                </a:hlinkClick>
              </a:rPr>
              <a:t>Expanded Core Curriculum High School Readiness Checklist Tutorial</a:t>
            </a:r>
            <a:endParaRPr lang="en-US" sz="2400" dirty="0">
              <a:solidFill>
                <a:srgbClr val="0070C0"/>
              </a:solidFill>
            </a:endParaRPr>
          </a:p>
          <a:p>
            <a:pPr marL="719999" lvl="1" indent="-284026" algn="l" rtl="0">
              <a:lnSpc>
                <a:spcPct val="100000"/>
              </a:lnSpc>
              <a:spcBef>
                <a:spcPts val="894"/>
              </a:spcBef>
              <a:spcAft>
                <a:spcPts val="0"/>
              </a:spcAft>
              <a:buSzPct val="77367"/>
              <a:buChar char="➢"/>
            </a:pPr>
            <a:r>
              <a:rPr lang="en-US" sz="2400" u="sng" dirty="0">
                <a:solidFill>
                  <a:srgbClr val="0070C0"/>
                </a:solidFill>
                <a:hlinkClick r:id="rId9">
                  <a:extLst>
                    <a:ext uri="{A12FA001-AC4F-418D-AE19-62706E023703}">
                      <ahyp:hlinkClr xmlns:ahyp="http://schemas.microsoft.com/office/drawing/2018/hyperlinkcolor" val="tx"/>
                    </a:ext>
                  </a:extLst>
                </a:hlinkClick>
              </a:rPr>
              <a:t>ECC HS Readiness Checklist Tutorial Handout</a:t>
            </a:r>
            <a:r>
              <a:rPr lang="en-US" sz="2400" u="sng" dirty="0">
                <a:solidFill>
                  <a:srgbClr val="58534F"/>
                </a:solidFill>
                <a:hlinkClick r:id="rId9">
                  <a:extLst>
                    <a:ext uri="{A12FA001-AC4F-418D-AE19-62706E023703}">
                      <ahyp:hlinkClr xmlns:ahyp="http://schemas.microsoft.com/office/drawing/2018/hyperlinkcolor" val="tx"/>
                    </a:ext>
                  </a:extLst>
                </a:hlinkClick>
              </a:rPr>
              <a:t> </a:t>
            </a:r>
            <a:endParaRPr lang="en-US" sz="2400" dirty="0"/>
          </a:p>
        </p:txBody>
      </p:sp>
    </p:spTree>
    <p:extLst>
      <p:ext uri="{BB962C8B-B14F-4D97-AF65-F5344CB8AC3E}">
        <p14:creationId xmlns:p14="http://schemas.microsoft.com/office/powerpoint/2010/main" val="92614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E35DF9-E38E-BFF2-1BC4-AE5AB847ABC3}"/>
              </a:ext>
            </a:extLst>
          </p:cNvPr>
          <p:cNvSpPr>
            <a:spLocks noGrp="1"/>
          </p:cNvSpPr>
          <p:nvPr>
            <p:ph type="title" idx="4294967295"/>
          </p:nvPr>
        </p:nvSpPr>
        <p:spPr>
          <a:xfrm>
            <a:off x="960000" y="719333"/>
            <a:ext cx="10272000" cy="763500"/>
          </a:xfrm>
        </p:spPr>
        <p:txBody>
          <a:bodyPr/>
          <a:lstStyle/>
          <a:p>
            <a:r>
              <a:rPr lang="en-US" dirty="0"/>
              <a:t>Outcomes</a:t>
            </a:r>
          </a:p>
        </p:txBody>
      </p:sp>
      <p:sp>
        <p:nvSpPr>
          <p:cNvPr id="6" name="Text Placeholder 5">
            <a:extLst>
              <a:ext uri="{FF2B5EF4-FFF2-40B4-BE49-F238E27FC236}">
                <a16:creationId xmlns:a16="http://schemas.microsoft.com/office/drawing/2014/main" id="{8C46CF4D-A347-24A5-E505-E85C579A3ED5}"/>
              </a:ext>
            </a:extLst>
          </p:cNvPr>
          <p:cNvSpPr>
            <a:spLocks noGrp="1"/>
          </p:cNvSpPr>
          <p:nvPr>
            <p:ph type="body" idx="4294967295"/>
          </p:nvPr>
        </p:nvSpPr>
        <p:spPr>
          <a:xfrm>
            <a:off x="960000" y="1482933"/>
            <a:ext cx="10272000" cy="4655700"/>
          </a:xfrm>
        </p:spPr>
        <p:txBody>
          <a:bodyPr/>
          <a:lstStyle/>
          <a:p>
            <a:pPr marL="457200" lvl="0" indent="-393700" algn="l" rtl="0">
              <a:lnSpc>
                <a:spcPct val="115000"/>
              </a:lnSpc>
              <a:spcBef>
                <a:spcPts val="0"/>
              </a:spcBef>
              <a:spcAft>
                <a:spcPts val="0"/>
              </a:spcAft>
              <a:buSzPts val="2600"/>
              <a:buAutoNum type="arabicPeriod"/>
            </a:pPr>
            <a:r>
              <a:rPr lang="en-US" sz="2600" dirty="0"/>
              <a:t>Strengthen your ability to advocate for inclusive education, equipping you with the knowledge and resources to navigate educational systems effectively.</a:t>
            </a:r>
          </a:p>
          <a:p>
            <a:pPr marL="457200" lvl="0" indent="-393700" algn="l" rtl="0">
              <a:lnSpc>
                <a:spcPct val="115000"/>
              </a:lnSpc>
              <a:spcBef>
                <a:spcPts val="0"/>
              </a:spcBef>
              <a:spcAft>
                <a:spcPts val="0"/>
              </a:spcAft>
              <a:buSzPts val="2600"/>
              <a:buAutoNum type="arabicPeriod"/>
            </a:pPr>
            <a:r>
              <a:rPr lang="en-US" sz="2600" dirty="0"/>
              <a:t>Identify the role of the Expanded Core Curriculum in the education of children with albinism and the relevant laws associated with obtaining necessary assessments and appropriate services.</a:t>
            </a:r>
          </a:p>
          <a:p>
            <a:pPr marL="457200" lvl="0" indent="-393700" algn="l" rtl="0">
              <a:lnSpc>
                <a:spcPct val="115000"/>
              </a:lnSpc>
              <a:spcBef>
                <a:spcPts val="0"/>
              </a:spcBef>
              <a:spcAft>
                <a:spcPts val="0"/>
              </a:spcAft>
              <a:buSzPts val="2600"/>
              <a:buAutoNum type="arabicPeriod"/>
            </a:pPr>
            <a:r>
              <a:rPr lang="en-US" sz="2600" dirty="0"/>
              <a:t>Gain perspectives and ideas in positive and effective ways to strengthen collaboration and support between professionals and families to create a supportive learning environment.</a:t>
            </a:r>
          </a:p>
        </p:txBody>
      </p:sp>
    </p:spTree>
    <p:extLst>
      <p:ext uri="{BB962C8B-B14F-4D97-AF65-F5344CB8AC3E}">
        <p14:creationId xmlns:p14="http://schemas.microsoft.com/office/powerpoint/2010/main" val="404146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2C7E-5179-058C-F879-02B1A530B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D3D9E-E367-6F40-1ACF-D8D605662649}"/>
              </a:ext>
            </a:extLst>
          </p:cNvPr>
          <p:cNvSpPr>
            <a:spLocks noGrp="1"/>
          </p:cNvSpPr>
          <p:nvPr>
            <p:ph type="title"/>
          </p:nvPr>
        </p:nvSpPr>
        <p:spPr>
          <a:xfrm>
            <a:off x="950967" y="301894"/>
            <a:ext cx="10290000" cy="763500"/>
          </a:xfrm>
        </p:spPr>
        <p:txBody>
          <a:bodyPr/>
          <a:lstStyle/>
          <a:p>
            <a:r>
              <a:rPr lang="en-US" sz="3200" dirty="0"/>
              <a:t>Assessment Resource Definitions</a:t>
            </a:r>
            <a:endParaRPr lang="en-US" sz="3000" dirty="0"/>
          </a:p>
        </p:txBody>
      </p:sp>
      <p:sp>
        <p:nvSpPr>
          <p:cNvPr id="3" name="Content Placeholder 2">
            <a:extLst>
              <a:ext uri="{FF2B5EF4-FFF2-40B4-BE49-F238E27FC236}">
                <a16:creationId xmlns:a16="http://schemas.microsoft.com/office/drawing/2014/main" id="{6388016B-98B6-A02B-B962-ACE69AD7DF8F}"/>
              </a:ext>
            </a:extLst>
          </p:cNvPr>
          <p:cNvSpPr>
            <a:spLocks noGrp="1"/>
          </p:cNvSpPr>
          <p:nvPr>
            <p:ph sz="quarter" idx="10"/>
          </p:nvPr>
        </p:nvSpPr>
        <p:spPr>
          <a:xfrm>
            <a:off x="347870" y="984290"/>
            <a:ext cx="11559208" cy="5426454"/>
          </a:xfrm>
        </p:spPr>
        <p:txBody>
          <a:bodyPr/>
          <a:lstStyle/>
          <a:p>
            <a:pPr marL="342900" lvl="0" indent="-409122" algn="l" rtl="0">
              <a:lnSpc>
                <a:spcPct val="110000"/>
              </a:lnSpc>
              <a:spcBef>
                <a:spcPts val="0"/>
              </a:spcBef>
              <a:spcAft>
                <a:spcPts val="0"/>
              </a:spcAft>
              <a:buSzPts val="2800"/>
              <a:buChar char="❖"/>
            </a:pPr>
            <a:r>
              <a:rPr lang="en-US" sz="2800" dirty="0"/>
              <a:t>California Education Code and Code of Regulations:</a:t>
            </a:r>
          </a:p>
          <a:p>
            <a:pPr marL="914400" lvl="1" indent="-406398" algn="l" rtl="0">
              <a:lnSpc>
                <a:spcPct val="110000"/>
              </a:lnSpc>
              <a:spcBef>
                <a:spcPts val="0"/>
              </a:spcBef>
              <a:spcAft>
                <a:spcPts val="0"/>
              </a:spcAft>
              <a:buSzPts val="2800"/>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Functional Vision: California Education Code 56352</a:t>
            </a:r>
            <a:endParaRPr lang="en-US" sz="2800" dirty="0">
              <a:solidFill>
                <a:srgbClr val="0070C0"/>
              </a:solidFill>
            </a:endParaRPr>
          </a:p>
          <a:p>
            <a:pPr marL="914400" lvl="1" indent="-406398" algn="l" rtl="0">
              <a:lnSpc>
                <a:spcPct val="110000"/>
              </a:lnSpc>
              <a:spcBef>
                <a:spcPts val="0"/>
              </a:spcBef>
              <a:spcAft>
                <a:spcPts val="0"/>
              </a:spcAft>
              <a:buSzPts val="2800"/>
              <a:buChar char="➢"/>
            </a:pPr>
            <a:r>
              <a:rPr lang="en-US" sz="2800" u="sng" dirty="0">
                <a:solidFill>
                  <a:srgbClr val="0070C0"/>
                </a:solidFill>
                <a:hlinkClick r:id="rId4">
                  <a:extLst>
                    <a:ext uri="{A12FA001-AC4F-418D-AE19-62706E023703}">
                      <ahyp:hlinkClr xmlns:ahyp="http://schemas.microsoft.com/office/drawing/2018/hyperlinkcolor" val="tx"/>
                    </a:ext>
                  </a:extLst>
                </a:hlinkClick>
              </a:rPr>
              <a:t>Learning Media: California Education Code 56352</a:t>
            </a:r>
            <a:endParaRPr lang="en-US" sz="2800" dirty="0">
              <a:solidFill>
                <a:srgbClr val="0070C0"/>
              </a:solidFill>
            </a:endParaRPr>
          </a:p>
          <a:p>
            <a:pPr marL="914400" lvl="1" indent="-406398" algn="l" rtl="0">
              <a:lnSpc>
                <a:spcPct val="110000"/>
              </a:lnSpc>
              <a:spcBef>
                <a:spcPts val="0"/>
              </a:spcBef>
              <a:spcAft>
                <a:spcPts val="0"/>
              </a:spcAft>
              <a:buSzPts val="2800"/>
              <a:buChar char="➢"/>
            </a:pPr>
            <a:r>
              <a:rPr lang="en-US" sz="2800" u="sng" dirty="0">
                <a:solidFill>
                  <a:srgbClr val="0070C0"/>
                </a:solidFill>
                <a:hlinkClick r:id="rId5">
                  <a:extLst>
                    <a:ext uri="{A12FA001-AC4F-418D-AE19-62706E023703}">
                      <ahyp:hlinkClr xmlns:ahyp="http://schemas.microsoft.com/office/drawing/2018/hyperlinkcolor" val="tx"/>
                    </a:ext>
                  </a:extLst>
                </a:hlinkClick>
              </a:rPr>
              <a:t>Technology Cal. Code Regs. Tit. 5, § 3051.19 - Assistive Technology Service</a:t>
            </a:r>
            <a:endParaRPr lang="en-US" sz="2800" dirty="0">
              <a:solidFill>
                <a:srgbClr val="0070C0"/>
              </a:solidFill>
            </a:endParaRPr>
          </a:p>
          <a:p>
            <a:pPr marL="914400" lvl="1" indent="-406398" algn="l" rtl="0">
              <a:lnSpc>
                <a:spcPct val="110000"/>
              </a:lnSpc>
              <a:spcBef>
                <a:spcPts val="0"/>
              </a:spcBef>
              <a:spcAft>
                <a:spcPts val="0"/>
              </a:spcAft>
              <a:buSzPts val="2800"/>
              <a:buChar char="➢"/>
            </a:pPr>
            <a:r>
              <a:rPr lang="en-US" sz="2800" u="sng" dirty="0">
                <a:solidFill>
                  <a:srgbClr val="0070C0"/>
                </a:solidFill>
                <a:hlinkClick r:id="rId6">
                  <a:extLst>
                    <a:ext uri="{A12FA001-AC4F-418D-AE19-62706E023703}">
                      <ahyp:hlinkClr xmlns:ahyp="http://schemas.microsoft.com/office/drawing/2018/hyperlinkcolor" val="tx"/>
                    </a:ext>
                  </a:extLst>
                </a:hlinkClick>
              </a:rPr>
              <a:t>Technology IDEA Section §1401. Definitions</a:t>
            </a:r>
            <a:endParaRPr lang="en-US" sz="2800" dirty="0">
              <a:solidFill>
                <a:srgbClr val="0070C0"/>
              </a:solidFill>
            </a:endParaRPr>
          </a:p>
          <a:p>
            <a:pPr marL="914400" lvl="1" indent="-406398" algn="l" rtl="0">
              <a:lnSpc>
                <a:spcPct val="110000"/>
              </a:lnSpc>
              <a:spcBef>
                <a:spcPts val="0"/>
              </a:spcBef>
              <a:spcAft>
                <a:spcPts val="0"/>
              </a:spcAft>
              <a:buSzPts val="2800"/>
              <a:buChar char="➢"/>
            </a:pPr>
            <a:r>
              <a:rPr lang="en-US" sz="2800" u="sng" dirty="0">
                <a:solidFill>
                  <a:srgbClr val="0070C0"/>
                </a:solidFill>
                <a:hlinkClick r:id="rId7">
                  <a:extLst>
                    <a:ext uri="{A12FA001-AC4F-418D-AE19-62706E023703}">
                      <ahyp:hlinkClr xmlns:ahyp="http://schemas.microsoft.com/office/drawing/2018/hyperlinkcolor" val="tx"/>
                    </a:ext>
                  </a:extLst>
                </a:hlinkClick>
              </a:rPr>
              <a:t>Orientation and Mobility: California Education Code 56354</a:t>
            </a:r>
            <a:endParaRPr lang="en-US" sz="2800" dirty="0">
              <a:solidFill>
                <a:srgbClr val="0070C0"/>
              </a:solidFill>
            </a:endParaRPr>
          </a:p>
        </p:txBody>
      </p:sp>
    </p:spTree>
    <p:extLst>
      <p:ext uri="{BB962C8B-B14F-4D97-AF65-F5344CB8AC3E}">
        <p14:creationId xmlns:p14="http://schemas.microsoft.com/office/powerpoint/2010/main" val="3518190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2CC1A-BEDC-6B01-D591-4A24D7AF1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F84AC-B8A2-B530-60EB-88974C85ACA2}"/>
              </a:ext>
            </a:extLst>
          </p:cNvPr>
          <p:cNvSpPr>
            <a:spLocks noGrp="1"/>
          </p:cNvSpPr>
          <p:nvPr>
            <p:ph type="title"/>
          </p:nvPr>
        </p:nvSpPr>
        <p:spPr>
          <a:xfrm>
            <a:off x="950967" y="301894"/>
            <a:ext cx="10290000" cy="763500"/>
          </a:xfrm>
        </p:spPr>
        <p:txBody>
          <a:bodyPr/>
          <a:lstStyle/>
          <a:p>
            <a:r>
              <a:rPr lang="en-US" sz="3200" dirty="0"/>
              <a:t>Assessment Resources Referenced</a:t>
            </a:r>
            <a:endParaRPr lang="en-US" sz="3000" dirty="0"/>
          </a:p>
        </p:txBody>
      </p:sp>
      <p:sp>
        <p:nvSpPr>
          <p:cNvPr id="3" name="Content Placeholder 2">
            <a:extLst>
              <a:ext uri="{FF2B5EF4-FFF2-40B4-BE49-F238E27FC236}">
                <a16:creationId xmlns:a16="http://schemas.microsoft.com/office/drawing/2014/main" id="{E6D46E6B-F15E-0373-1F90-9D5F7864DABF}"/>
              </a:ext>
            </a:extLst>
          </p:cNvPr>
          <p:cNvSpPr>
            <a:spLocks noGrp="1"/>
          </p:cNvSpPr>
          <p:nvPr>
            <p:ph sz="quarter" idx="10"/>
          </p:nvPr>
        </p:nvSpPr>
        <p:spPr>
          <a:xfrm>
            <a:off x="347870" y="914717"/>
            <a:ext cx="11559208" cy="5426454"/>
          </a:xfrm>
        </p:spPr>
        <p:txBody>
          <a:bodyPr/>
          <a:lstStyle/>
          <a:p>
            <a:pPr marL="342900" lvl="0" indent="-353498" algn="l" rtl="0">
              <a:lnSpc>
                <a:spcPct val="90000"/>
              </a:lnSpc>
              <a:spcBef>
                <a:spcPts val="0"/>
              </a:spcBef>
              <a:spcAft>
                <a:spcPts val="0"/>
              </a:spcAft>
              <a:buSzPts val="1924"/>
              <a:buChar char="◈"/>
            </a:pPr>
            <a:r>
              <a:rPr lang="en-US" sz="2400" dirty="0"/>
              <a:t>(FVA/LMA) </a:t>
            </a:r>
            <a:r>
              <a:rPr lang="en-US" sz="2400" u="sng" dirty="0">
                <a:solidFill>
                  <a:srgbClr val="0070C0"/>
                </a:solidFill>
                <a:hlinkClick r:id="rId3">
                  <a:extLst>
                    <a:ext uri="{A12FA001-AC4F-418D-AE19-62706E023703}">
                      <ahyp:hlinkClr xmlns:ahyp="http://schemas.microsoft.com/office/drawing/2018/hyperlinkcolor" val="tx"/>
                    </a:ext>
                  </a:extLst>
                </a:hlinkClick>
              </a:rPr>
              <a:t>Essential Tools of the Trade, TSBVI</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(FVA/LMA) </a:t>
            </a:r>
            <a:r>
              <a:rPr lang="en-US" sz="2400" u="sng" dirty="0" err="1">
                <a:solidFill>
                  <a:srgbClr val="0070C0"/>
                </a:solidFill>
                <a:hlinkClick r:id="rId4">
                  <a:extLst>
                    <a:ext uri="{A12FA001-AC4F-418D-AE19-62706E023703}">
                      <ahyp:hlinkClr xmlns:ahyp="http://schemas.microsoft.com/office/drawing/2018/hyperlinkcolor" val="tx"/>
                    </a:ext>
                  </a:extLst>
                </a:hlinkClick>
              </a:rPr>
              <a:t>NewT</a:t>
            </a:r>
            <a:r>
              <a:rPr lang="en-US" sz="2400" u="sng" dirty="0">
                <a:solidFill>
                  <a:srgbClr val="0070C0"/>
                </a:solidFill>
                <a:hlinkClick r:id="rId4">
                  <a:extLst>
                    <a:ext uri="{A12FA001-AC4F-418D-AE19-62706E023703}">
                      <ahyp:hlinkClr xmlns:ahyp="http://schemas.microsoft.com/office/drawing/2018/hyperlinkcolor" val="tx"/>
                    </a:ext>
                  </a:extLst>
                </a:hlinkClick>
              </a:rPr>
              <a:t>, APH</a:t>
            </a:r>
            <a:r>
              <a:rPr lang="en-US" sz="2400" dirty="0"/>
              <a:t> and </a:t>
            </a:r>
            <a:r>
              <a:rPr lang="en-US" sz="2400" u="sng" dirty="0">
                <a:solidFill>
                  <a:srgbClr val="0070C0"/>
                </a:solidFill>
                <a:hlinkClick r:id="rId5">
                  <a:extLst>
                    <a:ext uri="{A12FA001-AC4F-418D-AE19-62706E023703}">
                      <ahyp:hlinkClr xmlns:ahyp="http://schemas.microsoft.com/office/drawing/2018/hyperlinkcolor" val="tx"/>
                    </a:ext>
                  </a:extLst>
                </a:hlinkClick>
              </a:rPr>
              <a:t>APH Assessment of Functional Vision</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(FVA/LMA) </a:t>
            </a:r>
            <a:r>
              <a:rPr lang="en-US" sz="2400" u="sng" dirty="0">
                <a:solidFill>
                  <a:srgbClr val="0070C0"/>
                </a:solidFill>
                <a:hlinkClick r:id="rId6">
                  <a:extLst>
                    <a:ext uri="{A12FA001-AC4F-418D-AE19-62706E023703}">
                      <ahyp:hlinkClr xmlns:ahyp="http://schemas.microsoft.com/office/drawing/2018/hyperlinkcolor" val="tx"/>
                    </a:ext>
                  </a:extLst>
                </a:hlinkClick>
              </a:rPr>
              <a:t>Essential Assessments Rubric for Children who are Blind or Visually Impaired</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(FVA) </a:t>
            </a:r>
            <a:r>
              <a:rPr lang="en-US" sz="2400" u="sng" dirty="0">
                <a:solidFill>
                  <a:srgbClr val="0070C0"/>
                </a:solidFill>
                <a:hlinkClick r:id="rId7">
                  <a:extLst>
                    <a:ext uri="{A12FA001-AC4F-418D-AE19-62706E023703}">
                      <ahyp:hlinkClr xmlns:ahyp="http://schemas.microsoft.com/office/drawing/2018/hyperlinkcolor" val="tx"/>
                    </a:ext>
                  </a:extLst>
                </a:hlinkClick>
              </a:rPr>
              <a:t>The CVI Range</a:t>
            </a:r>
            <a:r>
              <a:rPr lang="en-US" sz="2400" dirty="0">
                <a:solidFill>
                  <a:srgbClr val="0070C0"/>
                </a:solidFill>
              </a:rPr>
              <a:t> (</a:t>
            </a:r>
            <a:r>
              <a:rPr lang="en-US" sz="2400" i="1" u="sng" dirty="0">
                <a:solidFill>
                  <a:srgbClr val="0070C0"/>
                </a:solidFill>
                <a:hlinkClick r:id="rId8">
                  <a:extLst>
                    <a:ext uri="{A12FA001-AC4F-418D-AE19-62706E023703}">
                      <ahyp:hlinkClr xmlns:ahyp="http://schemas.microsoft.com/office/drawing/2018/hyperlinkcolor" val="tx"/>
                    </a:ext>
                  </a:extLst>
                </a:hlinkClick>
              </a:rPr>
              <a:t>Cortical Visual Impairment, 2nd Edition</a:t>
            </a:r>
            <a:r>
              <a:rPr lang="en-US" sz="2400" dirty="0">
                <a:solidFill>
                  <a:srgbClr val="0070C0"/>
                </a:solidFill>
              </a:rPr>
              <a:t>)</a:t>
            </a:r>
          </a:p>
          <a:p>
            <a:pPr marL="342900" lvl="0" indent="-353498" algn="l" rtl="0">
              <a:lnSpc>
                <a:spcPct val="90000"/>
              </a:lnSpc>
              <a:spcBef>
                <a:spcPts val="936"/>
              </a:spcBef>
              <a:spcAft>
                <a:spcPts val="0"/>
              </a:spcAft>
              <a:buSzPts val="1924"/>
              <a:buChar char="◈"/>
            </a:pPr>
            <a:r>
              <a:rPr lang="en-US" sz="2400" dirty="0"/>
              <a:t>(LMA) </a:t>
            </a:r>
            <a:r>
              <a:rPr lang="en-US" sz="2400" u="sng" dirty="0">
                <a:solidFill>
                  <a:srgbClr val="0070C0"/>
                </a:solidFill>
                <a:hlinkClick r:id="rId9">
                  <a:extLst>
                    <a:ext uri="{A12FA001-AC4F-418D-AE19-62706E023703}">
                      <ahyp:hlinkClr xmlns:ahyp="http://schemas.microsoft.com/office/drawing/2018/hyperlinkcolor" val="tx"/>
                    </a:ext>
                  </a:extLst>
                </a:hlinkClick>
              </a:rPr>
              <a:t>Individualized Systematic Assessment of Visual Efficiency (ISAVE) Kit</a:t>
            </a:r>
            <a:r>
              <a:rPr lang="en-US" sz="2400" dirty="0"/>
              <a:t> (additional disabilities)</a:t>
            </a:r>
          </a:p>
          <a:p>
            <a:pPr marL="342900" lvl="0" indent="-353498" algn="l" rtl="0">
              <a:lnSpc>
                <a:spcPct val="90000"/>
              </a:lnSpc>
              <a:spcBef>
                <a:spcPts val="936"/>
              </a:spcBef>
              <a:spcAft>
                <a:spcPts val="0"/>
              </a:spcAft>
              <a:buSzPts val="1924"/>
              <a:buChar char="◈"/>
            </a:pPr>
            <a:r>
              <a:rPr lang="en-US" sz="2400" dirty="0"/>
              <a:t>(LMA) </a:t>
            </a:r>
            <a:r>
              <a:rPr lang="en-US" sz="2400" u="sng" dirty="0">
                <a:solidFill>
                  <a:srgbClr val="0070C0"/>
                </a:solidFill>
                <a:hlinkClick r:id="rId10">
                  <a:extLst>
                    <a:ext uri="{A12FA001-AC4F-418D-AE19-62706E023703}">
                      <ahyp:hlinkClr xmlns:ahyp="http://schemas.microsoft.com/office/drawing/2018/hyperlinkcolor" val="tx"/>
                    </a:ext>
                  </a:extLst>
                </a:hlinkClick>
              </a:rPr>
              <a:t>Looking to Learn, AFB Press</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(LMA) </a:t>
            </a:r>
            <a:r>
              <a:rPr lang="en-US" sz="2400" u="sng" dirty="0">
                <a:solidFill>
                  <a:srgbClr val="0070C0"/>
                </a:solidFill>
                <a:hlinkClick r:id="rId11">
                  <a:extLst>
                    <a:ext uri="{A12FA001-AC4F-418D-AE19-62706E023703}">
                      <ahyp:hlinkClr xmlns:ahyp="http://schemas.microsoft.com/office/drawing/2018/hyperlinkcolor" val="tx"/>
                    </a:ext>
                  </a:extLst>
                </a:hlinkClick>
              </a:rPr>
              <a:t>Learning Media Profile</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(LMA) The CVI Learning Media Profile (within </a:t>
            </a:r>
            <a:r>
              <a:rPr lang="en-US" sz="2400" i="1" u="sng" dirty="0">
                <a:solidFill>
                  <a:srgbClr val="0070C0"/>
                </a:solidFill>
                <a:hlinkClick r:id="rId12">
                  <a:extLst>
                    <a:ext uri="{A12FA001-AC4F-418D-AE19-62706E023703}">
                      <ahyp:hlinkClr xmlns:ahyp="http://schemas.microsoft.com/office/drawing/2018/hyperlinkcolor" val="tx"/>
                    </a:ext>
                  </a:extLst>
                </a:hlinkClick>
              </a:rPr>
              <a:t>Sensory Balance: An Approach to Learning Media Planning for Students with CVI</a:t>
            </a:r>
            <a:r>
              <a:rPr lang="en-US" sz="2400" i="1" dirty="0">
                <a:solidFill>
                  <a:srgbClr val="0070C0"/>
                </a:solidFill>
              </a:rPr>
              <a:t>)</a:t>
            </a:r>
            <a:endParaRPr lang="en-US" sz="2400" dirty="0">
              <a:solidFill>
                <a:srgbClr val="0070C0"/>
              </a:solidFill>
            </a:endParaRPr>
          </a:p>
          <a:p>
            <a:pPr marL="342900" lvl="0" indent="-353498" algn="l" rtl="0">
              <a:lnSpc>
                <a:spcPct val="90000"/>
              </a:lnSpc>
              <a:spcBef>
                <a:spcPts val="936"/>
              </a:spcBef>
              <a:spcAft>
                <a:spcPts val="0"/>
              </a:spcAft>
              <a:buSzPts val="1924"/>
              <a:buChar char="◈"/>
            </a:pPr>
            <a:r>
              <a:rPr lang="en-US" sz="2400" dirty="0"/>
              <a:t>(O&amp;M) </a:t>
            </a:r>
            <a:r>
              <a:rPr lang="en-US" sz="2400" u="sng" dirty="0">
                <a:solidFill>
                  <a:srgbClr val="0070C0"/>
                </a:solidFill>
                <a:hlinkClick r:id="rId13">
                  <a:extLst>
                    <a:ext uri="{A12FA001-AC4F-418D-AE19-62706E023703}">
                      <ahyp:hlinkClr xmlns:ahyp="http://schemas.microsoft.com/office/drawing/2018/hyperlinkcolor" val="tx"/>
                    </a:ext>
                  </a:extLst>
                </a:hlinkClick>
              </a:rPr>
              <a:t>Teaching Age-Appropriate Purposeful Skills: An Orientation &amp; Mobility Curriculum for Students with Visual</a:t>
            </a:r>
            <a:r>
              <a:rPr lang="en-US" sz="2800" u="sng" dirty="0">
                <a:solidFill>
                  <a:srgbClr val="0070C0"/>
                </a:solidFill>
                <a:hlinkClick r:id="rId13">
                  <a:extLst>
                    <a:ext uri="{A12FA001-AC4F-418D-AE19-62706E023703}">
                      <ahyp:hlinkClr xmlns:ahyp="http://schemas.microsoft.com/office/drawing/2018/hyperlinkcolor" val="tx"/>
                    </a:ext>
                  </a:extLst>
                </a:hlinkClick>
              </a:rPr>
              <a:t> Impairments (TAPS), TSBVI</a:t>
            </a:r>
            <a:endParaRPr lang="en-US" sz="2800" dirty="0">
              <a:solidFill>
                <a:srgbClr val="0070C0"/>
              </a:solidFill>
            </a:endParaRPr>
          </a:p>
          <a:p>
            <a:pPr marL="342900" lvl="0" indent="-353498" algn="l" rtl="0">
              <a:lnSpc>
                <a:spcPct val="90000"/>
              </a:lnSpc>
              <a:spcBef>
                <a:spcPts val="936"/>
              </a:spcBef>
              <a:spcAft>
                <a:spcPts val="0"/>
              </a:spcAft>
              <a:buSzPts val="1924"/>
              <a:buChar char="◈"/>
            </a:pPr>
            <a:r>
              <a:rPr lang="en-US" sz="2800" dirty="0"/>
              <a:t>(O&amp;M) </a:t>
            </a:r>
            <a:r>
              <a:rPr lang="en-US" sz="2800" u="sng" dirty="0">
                <a:solidFill>
                  <a:srgbClr val="0070C0"/>
                </a:solidFill>
                <a:hlinkClick r:id="rId14">
                  <a:extLst>
                    <a:ext uri="{A12FA001-AC4F-418D-AE19-62706E023703}">
                      <ahyp:hlinkClr xmlns:ahyp="http://schemas.microsoft.com/office/drawing/2018/hyperlinkcolor" val="tx"/>
                    </a:ext>
                  </a:extLst>
                </a:hlinkClick>
              </a:rPr>
              <a:t>NMSBVI Orientation &amp; Mobility Inventory</a:t>
            </a:r>
            <a:endParaRPr lang="en-US" sz="2800" dirty="0">
              <a:solidFill>
                <a:srgbClr val="0070C0"/>
              </a:solidFill>
            </a:endParaRPr>
          </a:p>
        </p:txBody>
      </p:sp>
    </p:spTree>
    <p:extLst>
      <p:ext uri="{BB962C8B-B14F-4D97-AF65-F5344CB8AC3E}">
        <p14:creationId xmlns:p14="http://schemas.microsoft.com/office/powerpoint/2010/main" val="160800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54EA-F828-C592-B9D2-39E350BC9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DB376-6D02-26FC-E185-4AFDDDC0674C}"/>
              </a:ext>
            </a:extLst>
          </p:cNvPr>
          <p:cNvSpPr>
            <a:spLocks noGrp="1"/>
          </p:cNvSpPr>
          <p:nvPr>
            <p:ph type="title"/>
          </p:nvPr>
        </p:nvSpPr>
        <p:spPr>
          <a:xfrm>
            <a:off x="950967" y="301894"/>
            <a:ext cx="10290000" cy="763500"/>
          </a:xfrm>
        </p:spPr>
        <p:txBody>
          <a:bodyPr/>
          <a:lstStyle/>
          <a:p>
            <a:r>
              <a:rPr lang="en-US" sz="3200" dirty="0"/>
              <a:t>Assessment Resources Referenced cont. (AT)</a:t>
            </a:r>
            <a:endParaRPr lang="en-US" sz="3000" dirty="0"/>
          </a:p>
        </p:txBody>
      </p:sp>
      <p:sp>
        <p:nvSpPr>
          <p:cNvPr id="3" name="Content Placeholder 2">
            <a:extLst>
              <a:ext uri="{FF2B5EF4-FFF2-40B4-BE49-F238E27FC236}">
                <a16:creationId xmlns:a16="http://schemas.microsoft.com/office/drawing/2014/main" id="{60CC5CB6-C4A6-2FC7-356D-3C8B0F55955C}"/>
              </a:ext>
            </a:extLst>
          </p:cNvPr>
          <p:cNvSpPr>
            <a:spLocks noGrp="1"/>
          </p:cNvSpPr>
          <p:nvPr>
            <p:ph sz="quarter" idx="10"/>
          </p:nvPr>
        </p:nvSpPr>
        <p:spPr>
          <a:xfrm>
            <a:off x="347870" y="914717"/>
            <a:ext cx="11559208" cy="5426454"/>
          </a:xfrm>
        </p:spPr>
        <p:txBody>
          <a:bodyPr/>
          <a:lstStyle/>
          <a:p>
            <a:pPr marL="342900" lvl="0" indent="-318700" algn="l" rtl="0">
              <a:lnSpc>
                <a:spcPct val="100000"/>
              </a:lnSpc>
              <a:spcBef>
                <a:spcPts val="0"/>
              </a:spcBef>
              <a:spcAft>
                <a:spcPts val="0"/>
              </a:spcAft>
              <a:buSzPts val="1460"/>
              <a:buChar char="❖"/>
            </a:pPr>
            <a:r>
              <a:rPr lang="en-US" sz="2800" dirty="0"/>
              <a:t>(Tech) </a:t>
            </a:r>
            <a:r>
              <a:rPr lang="en-US" sz="2800" u="sng" dirty="0">
                <a:solidFill>
                  <a:srgbClr val="0070C0"/>
                </a:solidFill>
                <a:hlinkClick r:id="rId3">
                  <a:extLst>
                    <a:ext uri="{A12FA001-AC4F-418D-AE19-62706E023703}">
                      <ahyp:hlinkClr xmlns:ahyp="http://schemas.microsoft.com/office/drawing/2018/hyperlinkcolor" val="tx"/>
                    </a:ext>
                  </a:extLst>
                </a:hlinkClick>
              </a:rPr>
              <a:t>Access Technology Evaluation Checklist for Blind and Low Vision Needs</a:t>
            </a:r>
            <a:r>
              <a:rPr lang="en-US" sz="2800" dirty="0">
                <a:solidFill>
                  <a:srgbClr val="0070C0"/>
                </a:solidFill>
              </a:rPr>
              <a:t> </a:t>
            </a:r>
          </a:p>
          <a:p>
            <a:pPr marL="719999" lvl="1" indent="-282699" algn="l" rtl="0">
              <a:lnSpc>
                <a:spcPct val="100000"/>
              </a:lnSpc>
              <a:spcBef>
                <a:spcPts val="700"/>
              </a:spcBef>
              <a:spcAft>
                <a:spcPts val="0"/>
              </a:spcAft>
              <a:buSzPts val="1460"/>
              <a:buChar char="➢"/>
            </a:pPr>
            <a:r>
              <a:rPr lang="en-US" sz="2800" dirty="0"/>
              <a:t>(from </a:t>
            </a:r>
            <a:r>
              <a:rPr lang="en-US" sz="2800" i="1" u="sng" dirty="0">
                <a:solidFill>
                  <a:srgbClr val="0070C0"/>
                </a:solidFill>
                <a:hlinkClick r:id="rId4">
                  <a:extLst>
                    <a:ext uri="{A12FA001-AC4F-418D-AE19-62706E023703}">
                      <ahyp:hlinkClr xmlns:ahyp="http://schemas.microsoft.com/office/drawing/2018/hyperlinkcolor" val="tx"/>
                    </a:ext>
                  </a:extLst>
                </a:hlinkClick>
              </a:rPr>
              <a:t>Access Technology for Blind and Low Vision Accessibility</a:t>
            </a:r>
            <a:r>
              <a:rPr lang="en-US" sz="2800" dirty="0"/>
              <a:t>)</a:t>
            </a:r>
            <a:endParaRPr lang="en-US" sz="2800" u="sng" dirty="0">
              <a:solidFill>
                <a:schemeClr val="hlink"/>
              </a:solidFill>
              <a:hlinkClick r:id="rId5"/>
            </a:endParaRP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5">
                  <a:extLst>
                    <a:ext uri="{A12FA001-AC4F-418D-AE19-62706E023703}">
                      <ahyp:hlinkClr xmlns:ahyp="http://schemas.microsoft.com/office/drawing/2018/hyperlinkcolor" val="tx"/>
                    </a:ext>
                  </a:extLst>
                </a:hlinkClick>
              </a:rPr>
              <a:t>Maryland Instructional Technology Skills Inventory</a:t>
            </a:r>
            <a:r>
              <a:rPr lang="en-US" sz="2800" dirty="0">
                <a:solidFill>
                  <a:srgbClr val="58534F"/>
                </a:solidFill>
              </a:rPr>
              <a:t> </a:t>
            </a:r>
            <a:r>
              <a:rPr lang="en-US" sz="2800" dirty="0"/>
              <a:t>(Screen reader, magnifier, and iPad grade level targets)</a:t>
            </a: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6">
                  <a:extLst>
                    <a:ext uri="{A12FA001-AC4F-418D-AE19-62706E023703}">
                      <ahyp:hlinkClr xmlns:ahyp="http://schemas.microsoft.com/office/drawing/2018/hyperlinkcolor" val="tx"/>
                    </a:ext>
                  </a:extLst>
                </a:hlinkClick>
              </a:rPr>
              <a:t>Georgia Project Assistive Technology Assessment</a:t>
            </a:r>
            <a:endParaRPr lang="en-US" sz="2800" u="sng" dirty="0">
              <a:solidFill>
                <a:srgbClr val="0070C0"/>
              </a:solidFill>
              <a:hlinkClick r:id="rId7"/>
            </a:endParaRP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7">
                  <a:extLst>
                    <a:ext uri="{A12FA001-AC4F-418D-AE19-62706E023703}">
                      <ahyp:hlinkClr xmlns:ahyp="http://schemas.microsoft.com/office/drawing/2018/hyperlinkcolor" val="tx"/>
                    </a:ext>
                  </a:extLst>
                </a:hlinkClick>
              </a:rPr>
              <a:t>CSB Observation and Consultation Templates</a:t>
            </a:r>
            <a:endParaRPr lang="en-US" sz="2800" dirty="0">
              <a:solidFill>
                <a:srgbClr val="0070C0"/>
              </a:solidFill>
            </a:endParaRP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8">
                  <a:extLst>
                    <a:ext uri="{A12FA001-AC4F-418D-AE19-62706E023703}">
                      <ahyp:hlinkClr xmlns:ahyp="http://schemas.microsoft.com/office/drawing/2018/hyperlinkcolor" val="tx"/>
                    </a:ext>
                  </a:extLst>
                </a:hlinkClick>
              </a:rPr>
              <a:t>Wisconsin Assistive Technology Initiative (WATI)</a:t>
            </a:r>
            <a:endParaRPr lang="en-US" sz="2800" dirty="0">
              <a:solidFill>
                <a:srgbClr val="0070C0"/>
              </a:solidFill>
            </a:endParaRPr>
          </a:p>
        </p:txBody>
      </p:sp>
    </p:spTree>
    <p:extLst>
      <p:ext uri="{BB962C8B-B14F-4D97-AF65-F5344CB8AC3E}">
        <p14:creationId xmlns:p14="http://schemas.microsoft.com/office/powerpoint/2010/main" val="12669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3040-6982-3481-1DF0-7F64AC7B6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29F55-B6D9-CAB7-436A-0F7241D94F8B}"/>
              </a:ext>
            </a:extLst>
          </p:cNvPr>
          <p:cNvSpPr>
            <a:spLocks noGrp="1"/>
          </p:cNvSpPr>
          <p:nvPr>
            <p:ph type="title"/>
          </p:nvPr>
        </p:nvSpPr>
        <p:spPr>
          <a:xfrm>
            <a:off x="950967" y="301894"/>
            <a:ext cx="10290000" cy="763500"/>
          </a:xfrm>
        </p:spPr>
        <p:txBody>
          <a:bodyPr/>
          <a:lstStyle/>
          <a:p>
            <a:r>
              <a:rPr lang="en-US" sz="3200" dirty="0"/>
              <a:t>Assessment Resources Referenced cont.: AT</a:t>
            </a:r>
            <a:endParaRPr lang="en-US" sz="3000" dirty="0"/>
          </a:p>
        </p:txBody>
      </p:sp>
      <p:sp>
        <p:nvSpPr>
          <p:cNvPr id="3" name="Content Placeholder 2">
            <a:extLst>
              <a:ext uri="{FF2B5EF4-FFF2-40B4-BE49-F238E27FC236}">
                <a16:creationId xmlns:a16="http://schemas.microsoft.com/office/drawing/2014/main" id="{E791F593-ED93-F602-9157-5AC072CD0847}"/>
              </a:ext>
            </a:extLst>
          </p:cNvPr>
          <p:cNvSpPr>
            <a:spLocks noGrp="1"/>
          </p:cNvSpPr>
          <p:nvPr>
            <p:ph sz="quarter" idx="10"/>
          </p:nvPr>
        </p:nvSpPr>
        <p:spPr>
          <a:xfrm>
            <a:off x="347870" y="914717"/>
            <a:ext cx="11559208" cy="5426454"/>
          </a:xfrm>
        </p:spPr>
        <p:txBody>
          <a:bodyPr/>
          <a:lstStyle/>
          <a:p>
            <a:pPr marL="342900" lvl="0" indent="-318700" algn="l" rtl="0">
              <a:lnSpc>
                <a:spcPct val="100000"/>
              </a:lnSpc>
              <a:spcBef>
                <a:spcPts val="0"/>
              </a:spcBef>
              <a:spcAft>
                <a:spcPts val="0"/>
              </a:spcAft>
              <a:buSzPts val="1460"/>
              <a:buChar char="❖"/>
            </a:pPr>
            <a:r>
              <a:rPr lang="en-US" sz="2800" dirty="0"/>
              <a:t>(Tech) </a:t>
            </a:r>
            <a:r>
              <a:rPr lang="en-US" sz="2800" u="sng" dirty="0">
                <a:solidFill>
                  <a:srgbClr val="0070C0"/>
                </a:solidFill>
                <a:hlinkClick r:id="rId3">
                  <a:extLst>
                    <a:ext uri="{A12FA001-AC4F-418D-AE19-62706E023703}">
                      <ahyp:hlinkClr xmlns:ahyp="http://schemas.microsoft.com/office/drawing/2018/hyperlinkcolor" val="tx"/>
                    </a:ext>
                  </a:extLst>
                </a:hlinkClick>
              </a:rPr>
              <a:t>SETT			 Framework</a:t>
            </a:r>
            <a:r>
              <a:rPr lang="en-US" sz="2800" dirty="0">
                <a:solidFill>
                  <a:srgbClr val="58534F"/>
                </a:solidFill>
              </a:rPr>
              <a:t> </a:t>
            </a:r>
            <a:r>
              <a:rPr lang="en-US" sz="2800" dirty="0"/>
              <a:t>(four components: Student, Environment, Task, and Tool)</a:t>
            </a: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4">
                  <a:extLst>
                    <a:ext uri="{A12FA001-AC4F-418D-AE19-62706E023703}">
                      <ahyp:hlinkClr xmlns:ahyp="http://schemas.microsoft.com/office/drawing/2018/hyperlinkcolor" val="tx"/>
                    </a:ext>
                  </a:extLst>
                </a:hlinkClick>
              </a:rPr>
              <a:t>Quality Indicators for Assistive Technology Services (QIAT)</a:t>
            </a:r>
            <a:endParaRPr lang="en-US" sz="2800" dirty="0">
              <a:solidFill>
                <a:srgbClr val="0070C0"/>
              </a:solidFill>
            </a:endParaRP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5">
                  <a:extLst>
                    <a:ext uri="{A12FA001-AC4F-418D-AE19-62706E023703}">
                      <ahyp:hlinkClr xmlns:ahyp="http://schemas.microsoft.com/office/drawing/2018/hyperlinkcolor" val="tx"/>
                    </a:ext>
                  </a:extLst>
                </a:hlinkClick>
              </a:rPr>
              <a:t>Advancing Learning in Differentiation and Inclusion (ALDI)</a:t>
            </a:r>
            <a:r>
              <a:rPr lang="en-US" sz="2800" dirty="0"/>
              <a:t> (focus on AT decisions related to Universal Design and </a:t>
            </a:r>
            <a:r>
              <a:rPr lang="en-US" sz="2800" dirty="0" err="1"/>
              <a:t>RtI</a:t>
            </a:r>
            <a:r>
              <a:rPr lang="en-US" sz="2800" dirty="0"/>
              <a:t>)</a:t>
            </a: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6">
                  <a:extLst>
                    <a:ext uri="{A12FA001-AC4F-418D-AE19-62706E023703}">
                      <ahyp:hlinkClr xmlns:ahyp="http://schemas.microsoft.com/office/drawing/2018/hyperlinkcolor" val="tx"/>
                    </a:ext>
                  </a:extLst>
                </a:hlinkClick>
              </a:rPr>
              <a:t>Education Tech Points</a:t>
            </a:r>
            <a:endParaRPr lang="en-US" sz="2800" dirty="0">
              <a:solidFill>
                <a:srgbClr val="0070C0"/>
              </a:solidFill>
            </a:endParaRPr>
          </a:p>
          <a:p>
            <a:pPr marL="342900" lvl="0" indent="-318700" algn="l" rtl="0">
              <a:lnSpc>
                <a:spcPct val="110000"/>
              </a:lnSpc>
              <a:spcBef>
                <a:spcPts val="960"/>
              </a:spcBef>
              <a:spcAft>
                <a:spcPts val="0"/>
              </a:spcAft>
              <a:buSzPts val="1460"/>
              <a:buChar char="❖"/>
            </a:pPr>
            <a:r>
              <a:rPr lang="en-US" sz="2800" dirty="0"/>
              <a:t>(Tech) </a:t>
            </a:r>
            <a:r>
              <a:rPr lang="en-US" sz="2800" u="sng" dirty="0">
                <a:solidFill>
                  <a:srgbClr val="0070C0"/>
                </a:solidFill>
                <a:hlinkClick r:id="rId7">
                  <a:extLst>
                    <a:ext uri="{A12FA001-AC4F-418D-AE19-62706E023703}">
                      <ahyp:hlinkClr xmlns:ahyp="http://schemas.microsoft.com/office/drawing/2018/hyperlinkcolor" val="tx"/>
                    </a:ext>
                  </a:extLst>
                </a:hlinkClick>
              </a:rPr>
              <a:t>TPACK Framework</a:t>
            </a:r>
            <a:r>
              <a:rPr lang="en-US" sz="2800" dirty="0">
                <a:solidFill>
                  <a:srgbClr val="58534F"/>
                </a:solidFill>
              </a:rPr>
              <a:t> </a:t>
            </a:r>
            <a:r>
              <a:rPr lang="en-US" sz="2800" dirty="0"/>
              <a:t>(Technological, Pedagogical, and Content Knowledge)</a:t>
            </a:r>
          </a:p>
        </p:txBody>
      </p:sp>
    </p:spTree>
    <p:extLst>
      <p:ext uri="{BB962C8B-B14F-4D97-AF65-F5344CB8AC3E}">
        <p14:creationId xmlns:p14="http://schemas.microsoft.com/office/powerpoint/2010/main" val="428926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BC859-A005-E805-A2DA-CBD0C385C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C56B8-8DFB-6D82-D98E-E2EEE9894A2C}"/>
              </a:ext>
            </a:extLst>
          </p:cNvPr>
          <p:cNvSpPr>
            <a:spLocks noGrp="1"/>
          </p:cNvSpPr>
          <p:nvPr>
            <p:ph type="title"/>
          </p:nvPr>
        </p:nvSpPr>
        <p:spPr>
          <a:xfrm>
            <a:off x="950967" y="301894"/>
            <a:ext cx="10290000" cy="763500"/>
          </a:xfrm>
        </p:spPr>
        <p:txBody>
          <a:bodyPr/>
          <a:lstStyle/>
          <a:p>
            <a:r>
              <a:rPr lang="en-US" sz="3200" dirty="0"/>
              <a:t>Assessment Resources Referenced cont. (ECC)</a:t>
            </a:r>
            <a:endParaRPr lang="en-US" sz="3000" dirty="0"/>
          </a:p>
        </p:txBody>
      </p:sp>
      <p:sp>
        <p:nvSpPr>
          <p:cNvPr id="3" name="Content Placeholder 2">
            <a:extLst>
              <a:ext uri="{FF2B5EF4-FFF2-40B4-BE49-F238E27FC236}">
                <a16:creationId xmlns:a16="http://schemas.microsoft.com/office/drawing/2014/main" id="{A8FD15A4-C191-C529-42CB-9B039846A35B}"/>
              </a:ext>
            </a:extLst>
          </p:cNvPr>
          <p:cNvSpPr>
            <a:spLocks noGrp="1"/>
          </p:cNvSpPr>
          <p:nvPr>
            <p:ph sz="quarter" idx="10"/>
          </p:nvPr>
        </p:nvSpPr>
        <p:spPr>
          <a:xfrm>
            <a:off x="347870" y="914717"/>
            <a:ext cx="11559208" cy="5426454"/>
          </a:xfrm>
        </p:spPr>
        <p:txBody>
          <a:bodyPr/>
          <a:lstStyle/>
          <a:p>
            <a:pPr marL="342900" lvl="0" indent="-324350" algn="l" rtl="0">
              <a:lnSpc>
                <a:spcPct val="100000"/>
              </a:lnSpc>
              <a:spcBef>
                <a:spcPts val="0"/>
              </a:spcBef>
              <a:spcAft>
                <a:spcPts val="0"/>
              </a:spcAft>
              <a:buSzPts val="1360"/>
              <a:buChar char="❖"/>
            </a:pPr>
            <a:r>
              <a:rPr lang="en-US" sz="2800" dirty="0"/>
              <a:t>(ECC) </a:t>
            </a:r>
            <a:r>
              <a:rPr lang="en-US" sz="2800" u="sng" dirty="0">
                <a:solidFill>
                  <a:srgbClr val="0070C0"/>
                </a:solidFill>
                <a:hlinkClick r:id="rId3">
                  <a:extLst>
                    <a:ext uri="{A12FA001-AC4F-418D-AE19-62706E023703}">
                      <ahyp:hlinkClr xmlns:ahyp="http://schemas.microsoft.com/office/drawing/2018/hyperlinkcolor" val="tx"/>
                    </a:ext>
                  </a:extLst>
                </a:hlinkClick>
              </a:rPr>
              <a:t>Essential Tools of the Trade, TSBVI</a:t>
            </a:r>
            <a:endParaRPr lang="en-US" sz="2800" dirty="0">
              <a:solidFill>
                <a:srgbClr val="0070C0"/>
              </a:solidFill>
            </a:endParaRPr>
          </a:p>
          <a:p>
            <a:pPr marL="342900" lvl="0" indent="-318000" algn="l" rtl="0">
              <a:lnSpc>
                <a:spcPct val="100000"/>
              </a:lnSpc>
              <a:spcBef>
                <a:spcPts val="906"/>
              </a:spcBef>
              <a:spcAft>
                <a:spcPts val="0"/>
              </a:spcAft>
              <a:buSzPts val="1260"/>
              <a:buChar char="❖"/>
            </a:pPr>
            <a:r>
              <a:rPr lang="en-US" sz="2800" dirty="0"/>
              <a:t>(ECC) Utah School for the Blind ECC– H.S. Readiness Checklist (Pre-K-8</a:t>
            </a:r>
            <a:r>
              <a:rPr lang="en-US" sz="2800" baseline="30000" dirty="0"/>
              <a:t>th</a:t>
            </a:r>
            <a:r>
              <a:rPr lang="en-US" sz="2800" dirty="0"/>
              <a:t>) </a:t>
            </a:r>
            <a:r>
              <a:rPr lang="en-US" sz="2800" u="sng" dirty="0">
                <a:solidFill>
                  <a:srgbClr val="0070C0"/>
                </a:solidFill>
                <a:hlinkClick r:id="rId4">
                  <a:extLst>
                    <a:ext uri="{A12FA001-AC4F-418D-AE19-62706E023703}">
                      <ahyp:hlinkClr xmlns:ahyp="http://schemas.microsoft.com/office/drawing/2018/hyperlinkcolor" val="tx"/>
                    </a:ext>
                  </a:extLst>
                </a:hlinkClick>
              </a:rPr>
              <a:t>Material Request Link</a:t>
            </a:r>
            <a:endParaRPr lang="en-US" sz="2800" dirty="0">
              <a:solidFill>
                <a:srgbClr val="0070C0"/>
              </a:solidFill>
            </a:endParaRP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5">
                  <a:extLst>
                    <a:ext uri="{A12FA001-AC4F-418D-AE19-62706E023703}">
                      <ahyp:hlinkClr xmlns:ahyp="http://schemas.microsoft.com/office/drawing/2018/hyperlinkcolor" val="tx"/>
                    </a:ext>
                  </a:extLst>
                </a:hlinkClick>
              </a:rPr>
              <a:t>Evaluating Visually Impaired Students (EVALS), TSBVI</a:t>
            </a:r>
            <a:endParaRPr lang="en-US" sz="2800" dirty="0">
              <a:solidFill>
                <a:srgbClr val="0070C0"/>
              </a:solidFill>
            </a:endParaRP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6">
                  <a:extLst>
                    <a:ext uri="{A12FA001-AC4F-418D-AE19-62706E023703}">
                      <ahyp:hlinkClr xmlns:ahyp="http://schemas.microsoft.com/office/drawing/2018/hyperlinkcolor" val="tx"/>
                    </a:ext>
                  </a:extLst>
                </a:hlinkClick>
              </a:rPr>
              <a:t>Transition Tennessee</a:t>
            </a:r>
            <a:r>
              <a:rPr lang="en-US" sz="2800" dirty="0">
                <a:solidFill>
                  <a:srgbClr val="58534F"/>
                </a:solidFill>
              </a:rPr>
              <a:t> </a:t>
            </a:r>
            <a:r>
              <a:rPr lang="en-US" sz="2800" dirty="0"/>
              <a:t>(Assessment and additional resources)</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7">
                  <a:extLst>
                    <a:ext uri="{A12FA001-AC4F-418D-AE19-62706E023703}">
                      <ahyp:hlinkClr xmlns:ahyp="http://schemas.microsoft.com/office/drawing/2018/hyperlinkcolor" val="tx"/>
                    </a:ext>
                  </a:extLst>
                </a:hlinkClick>
              </a:rPr>
              <a:t>Student Annual Needs Determination Inventory (SANDI)</a:t>
            </a:r>
            <a:endParaRPr lang="en-US" sz="2800" dirty="0">
              <a:solidFill>
                <a:srgbClr val="0070C0"/>
              </a:solidFill>
            </a:endParaRP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8">
                  <a:extLst>
                    <a:ext uri="{A12FA001-AC4F-418D-AE19-62706E023703}">
                      <ahyp:hlinkClr xmlns:ahyp="http://schemas.microsoft.com/office/drawing/2018/hyperlinkcolor" val="tx"/>
                    </a:ext>
                  </a:extLst>
                </a:hlinkClick>
              </a:rPr>
              <a:t>Essential Assessments Rubric for Children who are Blind or Visually Impaired</a:t>
            </a:r>
            <a:r>
              <a:rPr lang="en-US" sz="2800" dirty="0">
                <a:solidFill>
                  <a:srgbClr val="0070C0"/>
                </a:solidFill>
              </a:rPr>
              <a:t> </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9">
                  <a:extLst>
                    <a:ext uri="{A12FA001-AC4F-418D-AE19-62706E023703}">
                      <ahyp:hlinkClr xmlns:ahyp="http://schemas.microsoft.com/office/drawing/2018/hyperlinkcolor" val="tx"/>
                    </a:ext>
                  </a:extLst>
                </a:hlinkClick>
              </a:rPr>
              <a:t>Perkins Activity and Resource Guide Downloadable Materials</a:t>
            </a:r>
            <a:endParaRPr lang="en-US" sz="2800" dirty="0">
              <a:solidFill>
                <a:srgbClr val="0070C0"/>
              </a:solidFill>
            </a:endParaRPr>
          </a:p>
        </p:txBody>
      </p:sp>
    </p:spTree>
    <p:extLst>
      <p:ext uri="{BB962C8B-B14F-4D97-AF65-F5344CB8AC3E}">
        <p14:creationId xmlns:p14="http://schemas.microsoft.com/office/powerpoint/2010/main" val="27684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E73A-E159-1D2E-E549-9822A932E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B6F85-CE51-95CA-595E-D41B501ADC71}"/>
              </a:ext>
            </a:extLst>
          </p:cNvPr>
          <p:cNvSpPr>
            <a:spLocks noGrp="1"/>
          </p:cNvSpPr>
          <p:nvPr>
            <p:ph type="title"/>
          </p:nvPr>
        </p:nvSpPr>
        <p:spPr>
          <a:xfrm>
            <a:off x="950967" y="301894"/>
            <a:ext cx="10290000" cy="763500"/>
          </a:xfrm>
        </p:spPr>
        <p:txBody>
          <a:bodyPr/>
          <a:lstStyle/>
          <a:p>
            <a:r>
              <a:rPr lang="en-US" sz="3200" dirty="0"/>
              <a:t>Assessment Resources Referenced cont.: ECC</a:t>
            </a:r>
            <a:endParaRPr lang="en-US" sz="3000" dirty="0"/>
          </a:p>
        </p:txBody>
      </p:sp>
      <p:sp>
        <p:nvSpPr>
          <p:cNvPr id="3" name="Content Placeholder 2">
            <a:extLst>
              <a:ext uri="{FF2B5EF4-FFF2-40B4-BE49-F238E27FC236}">
                <a16:creationId xmlns:a16="http://schemas.microsoft.com/office/drawing/2014/main" id="{46A15701-A7BB-313C-514A-8B939E1F9928}"/>
              </a:ext>
            </a:extLst>
          </p:cNvPr>
          <p:cNvSpPr>
            <a:spLocks noGrp="1"/>
          </p:cNvSpPr>
          <p:nvPr>
            <p:ph sz="quarter" idx="10"/>
          </p:nvPr>
        </p:nvSpPr>
        <p:spPr>
          <a:xfrm>
            <a:off x="347870" y="914717"/>
            <a:ext cx="11559208" cy="5426454"/>
          </a:xfrm>
        </p:spPr>
        <p:txBody>
          <a:bodyPr/>
          <a:lstStyle/>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3">
                  <a:extLst>
                    <a:ext uri="{A12FA001-AC4F-418D-AE19-62706E023703}">
                      <ahyp:hlinkClr xmlns:ahyp="http://schemas.microsoft.com/office/drawing/2018/hyperlinkcolor" val="tx"/>
                    </a:ext>
                  </a:extLst>
                </a:hlinkClick>
              </a:rPr>
              <a:t>Expanded Core Curriculum (ECC) Resources Live Binders</a:t>
            </a:r>
            <a:endParaRPr lang="en-US" sz="2800" dirty="0">
              <a:solidFill>
                <a:srgbClr val="0070C0"/>
              </a:solidFill>
            </a:endParaRP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4">
                  <a:extLst>
                    <a:ext uri="{A12FA001-AC4F-418D-AE19-62706E023703}">
                      <ahyp:hlinkClr xmlns:ahyp="http://schemas.microsoft.com/office/drawing/2018/hyperlinkcolor" val="tx"/>
                    </a:ext>
                  </a:extLst>
                </a:hlinkClick>
              </a:rPr>
              <a:t>Resources for the Expanded Core Curriculum</a:t>
            </a:r>
            <a:r>
              <a:rPr lang="en-US" sz="2800" dirty="0">
                <a:solidFill>
                  <a:srgbClr val="58534F"/>
                </a:solidFill>
              </a:rPr>
              <a:t> </a:t>
            </a:r>
            <a:r>
              <a:rPr lang="en-US" sz="2800" dirty="0"/>
              <a:t>(RECC), TSBVI (ECC resource finder</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5">
                  <a:extLst>
                    <a:ext uri="{A12FA001-AC4F-418D-AE19-62706E023703}">
                      <ahyp:hlinkClr xmlns:ahyp="http://schemas.microsoft.com/office/drawing/2018/hyperlinkcolor" val="tx"/>
                    </a:ext>
                  </a:extLst>
                </a:hlinkClick>
              </a:rPr>
              <a:t>The Oregon Project</a:t>
            </a:r>
            <a:r>
              <a:rPr lang="en-US" sz="2800" dirty="0">
                <a:solidFill>
                  <a:srgbClr val="0070C0"/>
                </a:solidFill>
              </a:rPr>
              <a:t> </a:t>
            </a:r>
            <a:r>
              <a:rPr lang="en-US" sz="2800" dirty="0"/>
              <a:t>(birth to 6)</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6">
                  <a:extLst>
                    <a:ext uri="{A12FA001-AC4F-418D-AE19-62706E023703}">
                      <ahyp:hlinkClr xmlns:ahyp="http://schemas.microsoft.com/office/drawing/2018/hyperlinkcolor" val="tx"/>
                    </a:ext>
                  </a:extLst>
                </a:hlinkClick>
              </a:rPr>
              <a:t>Insite Developmental Checklist</a:t>
            </a:r>
            <a:r>
              <a:rPr lang="en-US" sz="2800" dirty="0">
                <a:solidFill>
                  <a:schemeClr val="hlink"/>
                </a:solidFill>
              </a:rPr>
              <a:t> </a:t>
            </a:r>
            <a:r>
              <a:rPr lang="en-US" sz="2800" dirty="0"/>
              <a:t>(birth to 5)</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7">
                  <a:extLst>
                    <a:ext uri="{A12FA001-AC4F-418D-AE19-62706E023703}">
                      <ahyp:hlinkClr xmlns:ahyp="http://schemas.microsoft.com/office/drawing/2018/hyperlinkcolor" val="tx"/>
                    </a:ext>
                  </a:extLst>
                </a:hlinkClick>
              </a:rPr>
              <a:t>Functional Skills Assessment, Lilli Nielson</a:t>
            </a:r>
            <a:r>
              <a:rPr lang="en-US" sz="2800" dirty="0">
                <a:solidFill>
                  <a:schemeClr val="hlink"/>
                </a:solidFill>
              </a:rPr>
              <a:t> </a:t>
            </a:r>
            <a:r>
              <a:rPr lang="en-US" sz="2800" dirty="0"/>
              <a:t>(birth to 4 developmental age)</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8">
                  <a:extLst>
                    <a:ext uri="{A12FA001-AC4F-418D-AE19-62706E023703}">
                      <ahyp:hlinkClr xmlns:ahyp="http://schemas.microsoft.com/office/drawing/2018/hyperlinkcolor" val="tx"/>
                    </a:ext>
                  </a:extLst>
                </a:hlinkClick>
              </a:rPr>
              <a:t>Hawaii Early Learning Profile</a:t>
            </a:r>
            <a:r>
              <a:rPr lang="en-US" sz="2800" dirty="0">
                <a:solidFill>
                  <a:schemeClr val="hlink"/>
                </a:solidFill>
              </a:rPr>
              <a:t> </a:t>
            </a:r>
            <a:r>
              <a:rPr lang="en-US" sz="2800" dirty="0"/>
              <a:t>(0-3 and 3-6)</a:t>
            </a:r>
          </a:p>
          <a:p>
            <a:pPr marL="342900" lvl="0" indent="-324350" algn="l" rtl="0">
              <a:lnSpc>
                <a:spcPct val="100000"/>
              </a:lnSpc>
              <a:spcBef>
                <a:spcPts val="906"/>
              </a:spcBef>
              <a:spcAft>
                <a:spcPts val="0"/>
              </a:spcAft>
              <a:buSzPts val="1360"/>
              <a:buChar char="❖"/>
            </a:pPr>
            <a:r>
              <a:rPr lang="en-US" sz="2800" dirty="0"/>
              <a:t>(ECC) </a:t>
            </a:r>
            <a:r>
              <a:rPr lang="en-US" sz="2800" u="sng" dirty="0">
                <a:solidFill>
                  <a:srgbClr val="0070C0"/>
                </a:solidFill>
                <a:hlinkClick r:id="rId9">
                  <a:extLst>
                    <a:ext uri="{A12FA001-AC4F-418D-AE19-62706E023703}">
                      <ahyp:hlinkClr xmlns:ahyp="http://schemas.microsoft.com/office/drawing/2018/hyperlinkcolor" val="tx"/>
                    </a:ext>
                  </a:extLst>
                </a:hlinkClick>
              </a:rPr>
              <a:t>BRIGANCE Inventory of Early Development (IED) III</a:t>
            </a:r>
            <a:r>
              <a:rPr lang="en-US" sz="2800" dirty="0">
                <a:solidFill>
                  <a:schemeClr val="hlink"/>
                </a:solidFill>
              </a:rPr>
              <a:t> </a:t>
            </a:r>
            <a:r>
              <a:rPr lang="en-US" sz="2800" dirty="0"/>
              <a:t>(0-1</a:t>
            </a:r>
            <a:r>
              <a:rPr lang="en-US" sz="2800" baseline="30000" dirty="0"/>
              <a:t>st</a:t>
            </a:r>
            <a:r>
              <a:rPr lang="en-US" sz="2800" dirty="0"/>
              <a:t> grade)</a:t>
            </a:r>
            <a:endParaRPr lang="en-US" sz="2800" dirty="0">
              <a:solidFill>
                <a:srgbClr val="0070C0"/>
              </a:solidFill>
            </a:endParaRPr>
          </a:p>
        </p:txBody>
      </p:sp>
    </p:spTree>
    <p:extLst>
      <p:ext uri="{BB962C8B-B14F-4D97-AF65-F5344CB8AC3E}">
        <p14:creationId xmlns:p14="http://schemas.microsoft.com/office/powerpoint/2010/main" val="3504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B508-764D-2D73-F3E2-33B2C57E8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4D9BD-DA28-3291-7C2A-9A8726C9DB51}"/>
              </a:ext>
            </a:extLst>
          </p:cNvPr>
          <p:cNvSpPr>
            <a:spLocks noGrp="1"/>
          </p:cNvSpPr>
          <p:nvPr>
            <p:ph type="title"/>
          </p:nvPr>
        </p:nvSpPr>
        <p:spPr>
          <a:xfrm>
            <a:off x="950967" y="301894"/>
            <a:ext cx="10290000" cy="763500"/>
          </a:xfrm>
        </p:spPr>
        <p:txBody>
          <a:bodyPr/>
          <a:lstStyle/>
          <a:p>
            <a:r>
              <a:rPr lang="en-US" sz="3200" dirty="0"/>
              <a:t>Alluded to Resources</a:t>
            </a:r>
            <a:endParaRPr lang="en-US" sz="3000" dirty="0"/>
          </a:p>
        </p:txBody>
      </p:sp>
      <p:sp>
        <p:nvSpPr>
          <p:cNvPr id="3" name="Content Placeholder 2">
            <a:extLst>
              <a:ext uri="{FF2B5EF4-FFF2-40B4-BE49-F238E27FC236}">
                <a16:creationId xmlns:a16="http://schemas.microsoft.com/office/drawing/2014/main" id="{100E40E6-6F8C-F161-C925-76651067E798}"/>
              </a:ext>
            </a:extLst>
          </p:cNvPr>
          <p:cNvSpPr>
            <a:spLocks noGrp="1"/>
          </p:cNvSpPr>
          <p:nvPr>
            <p:ph sz="quarter" idx="10"/>
          </p:nvPr>
        </p:nvSpPr>
        <p:spPr>
          <a:xfrm>
            <a:off x="347870" y="914717"/>
            <a:ext cx="11559208" cy="5426454"/>
          </a:xfrm>
        </p:spPr>
        <p:txBody>
          <a:bodyPr/>
          <a:lstStyle/>
          <a:p>
            <a:pPr marL="342900" lvl="0" indent="-366934" algn="l" rtl="0">
              <a:lnSpc>
                <a:spcPct val="90000"/>
              </a:lnSpc>
              <a:spcBef>
                <a:spcPts val="0"/>
              </a:spcBef>
              <a:spcAft>
                <a:spcPts val="0"/>
              </a:spcAft>
              <a:buSzPts val="2448"/>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What is the Expanded Core Curriculum for Blind and Visually Impaired Students?</a:t>
            </a:r>
            <a:endParaRPr lang="en-US" sz="2800" u="sng" dirty="0">
              <a:solidFill>
                <a:srgbClr val="58534F"/>
              </a:solidFill>
              <a:hlinkClick r:id="rId4">
                <a:extLst>
                  <a:ext uri="{A12FA001-AC4F-418D-AE19-62706E023703}">
                    <ahyp:hlinkClr xmlns:ahyp="http://schemas.microsoft.com/office/drawing/2018/hyperlinkcolor" val="tx"/>
                  </a:ext>
                </a:extLst>
              </a:hlinkClick>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4">
                  <a:extLst>
                    <a:ext uri="{A12FA001-AC4F-418D-AE19-62706E023703}">
                      <ahyp:hlinkClr xmlns:ahyp="http://schemas.microsoft.com/office/drawing/2018/hyperlinkcolor" val="tx"/>
                    </a:ext>
                  </a:extLst>
                </a:hlinkClick>
              </a:rPr>
              <a:t>Understanding the Expanded Core Curriculum</a:t>
            </a:r>
            <a:endParaRPr lang="en-US" sz="2800" u="sng" dirty="0">
              <a:solidFill>
                <a:srgbClr val="0070C0"/>
              </a:solidFill>
              <a:hlinkClick r:id="rId5">
                <a:extLst>
                  <a:ext uri="{A12FA001-AC4F-418D-AE19-62706E023703}">
                    <ahyp:hlinkClr xmlns:ahyp="http://schemas.microsoft.com/office/drawing/2018/hyperlinkcolor" val="tx"/>
                  </a:ext>
                </a:extLst>
              </a:hlinkClick>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5">
                  <a:extLst>
                    <a:ext uri="{A12FA001-AC4F-418D-AE19-62706E023703}">
                      <ahyp:hlinkClr xmlns:ahyp="http://schemas.microsoft.com/office/drawing/2018/hyperlinkcolor" val="tx"/>
                    </a:ext>
                  </a:extLst>
                </a:hlinkClick>
              </a:rPr>
              <a:t>Workload Analysis Presentation</a:t>
            </a:r>
            <a:endParaRPr lang="en-US" sz="2800" dirty="0">
              <a:solidFill>
                <a:srgbClr val="0070C0"/>
              </a:solidFill>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6">
                  <a:extLst>
                    <a:ext uri="{A12FA001-AC4F-418D-AE19-62706E023703}">
                      <ahyp:hlinkClr xmlns:ahyp="http://schemas.microsoft.com/office/drawing/2018/hyperlinkcolor" val="tx"/>
                    </a:ext>
                  </a:extLst>
                </a:hlinkClick>
              </a:rPr>
              <a:t>Journey of AB-947 in California</a:t>
            </a:r>
            <a:endParaRPr lang="en-US" sz="2800" dirty="0">
              <a:solidFill>
                <a:srgbClr val="0070C0"/>
              </a:solidFill>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7">
                  <a:extLst>
                    <a:ext uri="{A12FA001-AC4F-418D-AE19-62706E023703}">
                      <ahyp:hlinkClr xmlns:ahyp="http://schemas.microsoft.com/office/drawing/2018/hyperlinkcolor" val="tx"/>
                    </a:ext>
                  </a:extLst>
                </a:hlinkClick>
              </a:rPr>
              <a:t>Towards an ECC Mandate in California</a:t>
            </a:r>
            <a:endParaRPr lang="en-US" sz="2800" dirty="0">
              <a:solidFill>
                <a:srgbClr val="0070C0"/>
              </a:solidFill>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8">
                  <a:extLst>
                    <a:ext uri="{A12FA001-AC4F-418D-AE19-62706E023703}">
                      <ahyp:hlinkClr xmlns:ahyp="http://schemas.microsoft.com/office/drawing/2018/hyperlinkcolor" val="tx"/>
                    </a:ext>
                  </a:extLst>
                </a:hlinkClick>
              </a:rPr>
              <a:t>The Alice Cogswell and Anne Sullivan Macy Act: An Even Better IDEA</a:t>
            </a:r>
            <a:endParaRPr lang="en-US" sz="2800" dirty="0">
              <a:solidFill>
                <a:srgbClr val="0070C0"/>
              </a:solidFill>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9">
                  <a:extLst>
                    <a:ext uri="{A12FA001-AC4F-418D-AE19-62706E023703}">
                      <ahyp:hlinkClr xmlns:ahyp="http://schemas.microsoft.com/office/drawing/2018/hyperlinkcolor" val="tx"/>
                    </a:ext>
                  </a:extLst>
                </a:hlinkClick>
              </a:rPr>
              <a:t>Access Technology for Blind and Low Vision Accessibility</a:t>
            </a:r>
            <a:endParaRPr lang="en-US" sz="2800" dirty="0">
              <a:solidFill>
                <a:srgbClr val="0070C0"/>
              </a:solidFill>
            </a:endParaRPr>
          </a:p>
          <a:p>
            <a:pPr marL="342900" lvl="0" indent="-366934" algn="l" rtl="0">
              <a:lnSpc>
                <a:spcPct val="90000"/>
              </a:lnSpc>
              <a:spcBef>
                <a:spcPts val="1025"/>
              </a:spcBef>
              <a:spcAft>
                <a:spcPts val="0"/>
              </a:spcAft>
              <a:buSzPts val="2448"/>
              <a:buChar char="◈"/>
            </a:pPr>
            <a:r>
              <a:rPr lang="en-US" sz="2800" u="sng" dirty="0">
                <a:solidFill>
                  <a:srgbClr val="0070C0"/>
                </a:solidFill>
                <a:hlinkClick r:id="rId10">
                  <a:extLst>
                    <a:ext uri="{A12FA001-AC4F-418D-AE19-62706E023703}">
                      <ahyp:hlinkClr xmlns:ahyp="http://schemas.microsoft.com/office/drawing/2018/hyperlinkcolor" val="tx"/>
                    </a:ext>
                  </a:extLst>
                </a:hlinkClick>
              </a:rPr>
              <a:t>The Independent Little Bee blog</a:t>
            </a:r>
            <a:endParaRPr lang="en-US" sz="2800" dirty="0">
              <a:solidFill>
                <a:srgbClr val="0070C0"/>
              </a:solidFill>
            </a:endParaRPr>
          </a:p>
        </p:txBody>
      </p:sp>
    </p:spTree>
    <p:extLst>
      <p:ext uri="{BB962C8B-B14F-4D97-AF65-F5344CB8AC3E}">
        <p14:creationId xmlns:p14="http://schemas.microsoft.com/office/powerpoint/2010/main" val="96046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9C0A-D564-B0B0-0E36-313B505F0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65559-1AAE-628F-4034-A8EA3C73FD41}"/>
              </a:ext>
            </a:extLst>
          </p:cNvPr>
          <p:cNvSpPr>
            <a:spLocks noGrp="1"/>
          </p:cNvSpPr>
          <p:nvPr>
            <p:ph type="title"/>
          </p:nvPr>
        </p:nvSpPr>
        <p:spPr>
          <a:xfrm>
            <a:off x="950967" y="301894"/>
            <a:ext cx="10290000" cy="763500"/>
          </a:xfrm>
        </p:spPr>
        <p:txBody>
          <a:bodyPr/>
          <a:lstStyle/>
          <a:p>
            <a:r>
              <a:rPr lang="en-US" sz="3200" dirty="0"/>
              <a:t>Comprehensive Vision Report Template</a:t>
            </a:r>
            <a:endParaRPr lang="en-US" sz="3000" dirty="0"/>
          </a:p>
        </p:txBody>
      </p:sp>
      <p:sp>
        <p:nvSpPr>
          <p:cNvPr id="3" name="Content Placeholder 2">
            <a:extLst>
              <a:ext uri="{FF2B5EF4-FFF2-40B4-BE49-F238E27FC236}">
                <a16:creationId xmlns:a16="http://schemas.microsoft.com/office/drawing/2014/main" id="{18C55496-DF9A-D56A-F53B-59F5965A3180}"/>
              </a:ext>
            </a:extLst>
          </p:cNvPr>
          <p:cNvSpPr>
            <a:spLocks noGrp="1"/>
          </p:cNvSpPr>
          <p:nvPr>
            <p:ph sz="quarter" idx="10"/>
          </p:nvPr>
        </p:nvSpPr>
        <p:spPr>
          <a:xfrm>
            <a:off x="347870" y="1620396"/>
            <a:ext cx="11559208" cy="3935579"/>
          </a:xfrm>
        </p:spPr>
        <p:txBody>
          <a:bodyPr/>
          <a:lstStyle/>
          <a:p>
            <a:pPr marL="342900" lvl="0" indent="-331400" algn="l" rtl="0">
              <a:spcBef>
                <a:spcPts val="0"/>
              </a:spcBef>
              <a:spcAft>
                <a:spcPts val="0"/>
              </a:spcAft>
              <a:buSzPts val="2010"/>
              <a:buChar char="❖"/>
            </a:pPr>
            <a:r>
              <a:rPr lang="en-US" sz="2400" dirty="0"/>
              <a:t>The California School for the Blind put together a template for a Comprehensive Vision Assessment inclusive of functional vision, learning media, technology, and the expanded core curriculum. Due to the nature of a state special school, there are elements of academic readiness built-in to the learning media assessment that may need to be altered or co-assessed in an itinerant service provider model.</a:t>
            </a:r>
          </a:p>
          <a:p>
            <a:pPr marL="914400" lvl="1" indent="-321943" algn="l" rtl="0">
              <a:spcBef>
                <a:spcPts val="0"/>
              </a:spcBef>
              <a:spcAft>
                <a:spcPts val="0"/>
              </a:spcAft>
              <a:buSzPts val="1470"/>
              <a:buChar char="➢"/>
            </a:pPr>
            <a:r>
              <a:rPr lang="en-US" sz="2800" u="sng" dirty="0">
                <a:solidFill>
                  <a:srgbClr val="0070C0"/>
                </a:solidFill>
                <a:hlinkClick r:id="rId3">
                  <a:extLst>
                    <a:ext uri="{A12FA001-AC4F-418D-AE19-62706E023703}">
                      <ahyp:hlinkClr xmlns:ahyp="http://schemas.microsoft.com/office/drawing/2018/hyperlinkcolor" val="tx"/>
                    </a:ext>
                  </a:extLst>
                </a:hlinkClick>
              </a:rPr>
              <a:t>Comprehensive Vision Assessment: FVLM(t)A [ECC]</a:t>
            </a:r>
            <a:endParaRPr lang="en-US" dirty="0">
              <a:solidFill>
                <a:srgbClr val="0070C0"/>
              </a:solidFill>
            </a:endParaRPr>
          </a:p>
          <a:p>
            <a:pPr marL="1371600" lvl="2" indent="-308610" algn="l" rtl="0">
              <a:spcBef>
                <a:spcPts val="0"/>
              </a:spcBef>
              <a:spcAft>
                <a:spcPts val="0"/>
              </a:spcAft>
              <a:buSzPts val="1260"/>
              <a:buChar char="■"/>
            </a:pPr>
            <a:r>
              <a:rPr lang="en-US" sz="2400" u="sng" dirty="0">
                <a:solidFill>
                  <a:srgbClr val="0070C0"/>
                </a:solidFill>
                <a:hlinkClick r:id="rId4">
                  <a:extLst>
                    <a:ext uri="{A12FA001-AC4F-418D-AE19-62706E023703}">
                      <ahyp:hlinkClr xmlns:ahyp="http://schemas.microsoft.com/office/drawing/2018/hyperlinkcolor" val="tx"/>
                    </a:ext>
                  </a:extLst>
                </a:hlinkClick>
              </a:rPr>
              <a:t>Comprehensive Vision Assessment Companion Document</a:t>
            </a:r>
            <a:endParaRPr lang="en-US" sz="2400" dirty="0">
              <a:solidFill>
                <a:srgbClr val="0070C0"/>
              </a:solidFill>
            </a:endParaRPr>
          </a:p>
        </p:txBody>
      </p:sp>
    </p:spTree>
    <p:extLst>
      <p:ext uri="{BB962C8B-B14F-4D97-AF65-F5344CB8AC3E}">
        <p14:creationId xmlns:p14="http://schemas.microsoft.com/office/powerpoint/2010/main" val="105837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2B5C-A070-91E4-5F23-BE75CEAA4D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A55AF1-1E25-686F-805F-8B691E96D3E3}"/>
              </a:ext>
            </a:extLst>
          </p:cNvPr>
          <p:cNvSpPr>
            <a:spLocks noGrp="1"/>
          </p:cNvSpPr>
          <p:nvPr>
            <p:ph type="title" idx="4294967295"/>
          </p:nvPr>
        </p:nvSpPr>
        <p:spPr>
          <a:xfrm>
            <a:off x="960000" y="719333"/>
            <a:ext cx="10272000" cy="763500"/>
          </a:xfrm>
        </p:spPr>
        <p:txBody>
          <a:bodyPr/>
          <a:lstStyle/>
          <a:p>
            <a:r>
              <a:rPr lang="en-US" dirty="0"/>
              <a:t>Before we get into the nitty gritty… A few things</a:t>
            </a:r>
          </a:p>
        </p:txBody>
      </p:sp>
      <p:sp>
        <p:nvSpPr>
          <p:cNvPr id="6" name="Text Placeholder 5">
            <a:extLst>
              <a:ext uri="{FF2B5EF4-FFF2-40B4-BE49-F238E27FC236}">
                <a16:creationId xmlns:a16="http://schemas.microsoft.com/office/drawing/2014/main" id="{912FEA40-B4D9-4DBE-1BD1-790B06D78FB2}"/>
              </a:ext>
            </a:extLst>
          </p:cNvPr>
          <p:cNvSpPr>
            <a:spLocks noGrp="1"/>
          </p:cNvSpPr>
          <p:nvPr>
            <p:ph type="body" idx="4294967295"/>
          </p:nvPr>
        </p:nvSpPr>
        <p:spPr>
          <a:xfrm>
            <a:off x="960000" y="1482933"/>
            <a:ext cx="10272000" cy="4655700"/>
          </a:xfrm>
        </p:spPr>
        <p:txBody>
          <a:bodyPr/>
          <a:lstStyle/>
          <a:p>
            <a:pPr marL="546100" lvl="1" indent="0" rtl="0">
              <a:lnSpc>
                <a:spcPct val="100000"/>
              </a:lnSpc>
              <a:spcBef>
                <a:spcPts val="0"/>
              </a:spcBef>
              <a:spcAft>
                <a:spcPts val="0"/>
              </a:spcAft>
              <a:buSzPts val="2200"/>
              <a:buNone/>
            </a:pPr>
            <a:r>
              <a:rPr lang="en-US" sz="3200" b="1" dirty="0"/>
              <a:t>Presentation Terminology</a:t>
            </a:r>
            <a:r>
              <a:rPr lang="en-US" sz="3200" b="1" u="sng" dirty="0"/>
              <a:t> </a:t>
            </a:r>
          </a:p>
          <a:p>
            <a:pPr marL="546100" lvl="1" indent="0" algn="l" rtl="0">
              <a:lnSpc>
                <a:spcPct val="100000"/>
              </a:lnSpc>
              <a:spcBef>
                <a:spcPts val="0"/>
              </a:spcBef>
              <a:spcAft>
                <a:spcPts val="0"/>
              </a:spcAft>
              <a:buSzPts val="2200"/>
              <a:buNone/>
            </a:pPr>
            <a:endParaRPr lang="en-US" sz="2800" u="sng" dirty="0"/>
          </a:p>
          <a:p>
            <a:pPr marL="546100" lvl="1" indent="0">
              <a:buSzPts val="2200"/>
              <a:buNone/>
            </a:pPr>
            <a:r>
              <a:rPr lang="en-US" sz="2400" b="1" dirty="0"/>
              <a:t>O&amp;M: </a:t>
            </a:r>
            <a:r>
              <a:rPr lang="en-US" sz="2400" dirty="0"/>
              <a:t>Orientation &amp; Mobility Specialist</a:t>
            </a:r>
            <a:endParaRPr lang="en-US" sz="2400" b="1" dirty="0"/>
          </a:p>
          <a:p>
            <a:pPr marL="546100" lvl="1" indent="0">
              <a:buSzPts val="2200"/>
              <a:buNone/>
            </a:pPr>
            <a:endParaRPr lang="en-US" sz="2400" b="1" dirty="0"/>
          </a:p>
          <a:p>
            <a:pPr marL="546100" lvl="1" indent="0">
              <a:buSzPts val="2200"/>
              <a:buNone/>
            </a:pPr>
            <a:r>
              <a:rPr lang="en-US" sz="2400" b="1" dirty="0"/>
              <a:t>TVI: </a:t>
            </a:r>
            <a:r>
              <a:rPr lang="en-US" sz="2400" dirty="0"/>
              <a:t>Teacher of Students with Visual Impairments </a:t>
            </a:r>
            <a:endParaRPr lang="en-US" sz="2400" b="1" dirty="0"/>
          </a:p>
          <a:p>
            <a:pPr marL="546100" lvl="1" indent="0">
              <a:buSzPts val="2200"/>
              <a:buNone/>
            </a:pPr>
            <a:r>
              <a:rPr lang="en-US" sz="2400" b="1" dirty="0"/>
              <a:t> </a:t>
            </a:r>
          </a:p>
          <a:p>
            <a:pPr marL="546100" lvl="1" indent="0">
              <a:buSzPts val="2200"/>
              <a:buNone/>
            </a:pPr>
            <a:r>
              <a:rPr lang="en-US" sz="2400" b="1" dirty="0"/>
              <a:t>IEP: </a:t>
            </a:r>
            <a:r>
              <a:rPr lang="en-US" sz="2400" dirty="0"/>
              <a:t>Individualized Education Program</a:t>
            </a:r>
            <a:endParaRPr lang="en-US" sz="2400" b="1" dirty="0"/>
          </a:p>
          <a:p>
            <a:pPr marL="546100" lvl="1" indent="0">
              <a:buSzPts val="2200"/>
              <a:buNone/>
            </a:pPr>
            <a:endParaRPr lang="en-US" sz="2400" b="1" dirty="0"/>
          </a:p>
          <a:p>
            <a:pPr marL="546100" lvl="1" indent="0">
              <a:buSzPts val="2200"/>
              <a:buNone/>
            </a:pPr>
            <a:r>
              <a:rPr lang="en-US" sz="2400" b="1" dirty="0"/>
              <a:t>CVI:</a:t>
            </a:r>
            <a:r>
              <a:rPr lang="en-US" sz="2400" dirty="0"/>
              <a:t> Cerebral/Cortical Visual Impairment</a:t>
            </a:r>
          </a:p>
        </p:txBody>
      </p:sp>
    </p:spTree>
    <p:extLst>
      <p:ext uri="{BB962C8B-B14F-4D97-AF65-F5344CB8AC3E}">
        <p14:creationId xmlns:p14="http://schemas.microsoft.com/office/powerpoint/2010/main" val="177375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21F6-E8D1-5191-6A07-2E3D65B186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AA1BC7-238A-9DEB-656C-9D881A2204FE}"/>
              </a:ext>
            </a:extLst>
          </p:cNvPr>
          <p:cNvSpPr>
            <a:spLocks noGrp="1"/>
          </p:cNvSpPr>
          <p:nvPr>
            <p:ph type="title" idx="4294967295"/>
          </p:nvPr>
        </p:nvSpPr>
        <p:spPr>
          <a:xfrm>
            <a:off x="960000" y="719333"/>
            <a:ext cx="10272000" cy="763500"/>
          </a:xfrm>
        </p:spPr>
        <p:txBody>
          <a:bodyPr/>
          <a:lstStyle/>
          <a:p>
            <a:r>
              <a:rPr lang="en-US" sz="3200" dirty="0"/>
              <a:t>Before we get into the nitty gritty… A few more things</a:t>
            </a:r>
          </a:p>
        </p:txBody>
      </p:sp>
      <p:sp>
        <p:nvSpPr>
          <p:cNvPr id="6" name="Text Placeholder 5">
            <a:extLst>
              <a:ext uri="{FF2B5EF4-FFF2-40B4-BE49-F238E27FC236}">
                <a16:creationId xmlns:a16="http://schemas.microsoft.com/office/drawing/2014/main" id="{8CA0DE61-47B6-8C7D-B9F9-0E7BA65A1A12}"/>
              </a:ext>
            </a:extLst>
          </p:cNvPr>
          <p:cNvSpPr>
            <a:spLocks noGrp="1"/>
          </p:cNvSpPr>
          <p:nvPr>
            <p:ph type="body" idx="4294967295"/>
          </p:nvPr>
        </p:nvSpPr>
        <p:spPr>
          <a:xfrm>
            <a:off x="960000" y="1482933"/>
            <a:ext cx="10272000" cy="4655700"/>
          </a:xfrm>
        </p:spPr>
        <p:txBody>
          <a:bodyPr/>
          <a:lstStyle/>
          <a:p>
            <a:pPr marL="457200" lvl="0" indent="-368300" algn="l" rtl="0">
              <a:lnSpc>
                <a:spcPct val="115000"/>
              </a:lnSpc>
              <a:spcBef>
                <a:spcPts val="0"/>
              </a:spcBef>
              <a:spcAft>
                <a:spcPts val="0"/>
              </a:spcAft>
              <a:buSzPts val="2200"/>
              <a:buAutoNum type="arabicPeriod"/>
            </a:pPr>
            <a:r>
              <a:rPr lang="en-US" sz="2200" dirty="0"/>
              <a:t>Teacher shortage</a:t>
            </a:r>
          </a:p>
          <a:p>
            <a:pPr marL="914400" lvl="1" indent="-368300" algn="l" rtl="0">
              <a:lnSpc>
                <a:spcPct val="100000"/>
              </a:lnSpc>
              <a:spcBef>
                <a:spcPts val="0"/>
              </a:spcBef>
              <a:spcAft>
                <a:spcPts val="0"/>
              </a:spcAft>
              <a:buSzPts val="2200"/>
              <a:buAutoNum type="alphaLcPeriod"/>
            </a:pPr>
            <a:r>
              <a:rPr lang="en-US" sz="2200" dirty="0"/>
              <a:t>Our field of TVIs and O&amp;Ms is shrinking- and we aren’t keeping up with the growing numbers of people retiring.</a:t>
            </a:r>
          </a:p>
          <a:p>
            <a:pPr marL="914400" lvl="1" indent="-368300" algn="l" rtl="0">
              <a:lnSpc>
                <a:spcPct val="100000"/>
              </a:lnSpc>
              <a:spcBef>
                <a:spcPts val="0"/>
              </a:spcBef>
              <a:spcAft>
                <a:spcPts val="0"/>
              </a:spcAft>
              <a:buSzPts val="2200"/>
              <a:buAutoNum type="alphaLcPeriod"/>
            </a:pPr>
            <a:r>
              <a:rPr lang="en-US" sz="2200" dirty="0"/>
              <a:t>We know it’s happening in CA; have you noticed this in your area? </a:t>
            </a:r>
          </a:p>
          <a:p>
            <a:pPr marL="457200" lvl="0" indent="-368300" algn="l" rtl="0">
              <a:lnSpc>
                <a:spcPct val="115000"/>
              </a:lnSpc>
              <a:spcBef>
                <a:spcPts val="0"/>
              </a:spcBef>
              <a:spcAft>
                <a:spcPts val="0"/>
              </a:spcAft>
              <a:buSzPts val="2200"/>
              <a:buAutoNum type="arabicPeriod"/>
            </a:pPr>
            <a:r>
              <a:rPr lang="en-US" sz="2200" dirty="0"/>
              <a:t>It’s a BIG Job!!</a:t>
            </a:r>
          </a:p>
          <a:p>
            <a:pPr marL="914400" lvl="1" indent="-368300" algn="l" rtl="0">
              <a:lnSpc>
                <a:spcPct val="100000"/>
              </a:lnSpc>
              <a:spcBef>
                <a:spcPts val="0"/>
              </a:spcBef>
              <a:spcAft>
                <a:spcPts val="0"/>
              </a:spcAft>
              <a:buSzPts val="2200"/>
              <a:buAutoNum type="alphaLcPeriod"/>
            </a:pPr>
            <a:r>
              <a:rPr lang="en-US" sz="2200" dirty="0"/>
              <a:t>Role of a TVI</a:t>
            </a:r>
          </a:p>
          <a:p>
            <a:pPr marL="914400" lvl="1" indent="-368300" algn="l" rtl="0">
              <a:lnSpc>
                <a:spcPct val="100000"/>
              </a:lnSpc>
              <a:spcBef>
                <a:spcPts val="0"/>
              </a:spcBef>
              <a:spcAft>
                <a:spcPts val="0"/>
              </a:spcAft>
              <a:buSzPts val="2200"/>
              <a:buAutoNum type="alphaLcPeriod"/>
            </a:pPr>
            <a:r>
              <a:rPr lang="en-US" sz="2200" dirty="0"/>
              <a:t>Do IEP minutes tell the whole story?</a:t>
            </a:r>
          </a:p>
          <a:p>
            <a:pPr marL="457200" lvl="0" indent="-368300" algn="l" rtl="0">
              <a:lnSpc>
                <a:spcPct val="115000"/>
              </a:lnSpc>
              <a:spcBef>
                <a:spcPts val="0"/>
              </a:spcBef>
              <a:spcAft>
                <a:spcPts val="0"/>
              </a:spcAft>
              <a:buSzPts val="2200"/>
              <a:buAutoNum type="arabicPeriod"/>
            </a:pPr>
            <a:r>
              <a:rPr lang="en-US" sz="2200" dirty="0"/>
              <a:t>What is a visual impairment? Where does CVI fit in? What about other visual processing disabilities?</a:t>
            </a:r>
          </a:p>
          <a:p>
            <a:pPr marL="914400" lvl="1" indent="-368300" algn="l" rtl="0">
              <a:lnSpc>
                <a:spcPct val="100000"/>
              </a:lnSpc>
              <a:spcBef>
                <a:spcPts val="0"/>
              </a:spcBef>
              <a:spcAft>
                <a:spcPts val="0"/>
              </a:spcAft>
              <a:buSzPts val="2200"/>
              <a:buAutoNum type="alphaLcPeriod"/>
            </a:pPr>
            <a:r>
              <a:rPr lang="en-US" sz="2200" dirty="0"/>
              <a:t>Yikes! Those are hard questions</a:t>
            </a:r>
          </a:p>
          <a:p>
            <a:pPr marL="457200" lvl="0" indent="0" algn="l" rtl="0">
              <a:lnSpc>
                <a:spcPct val="115000"/>
              </a:lnSpc>
              <a:spcBef>
                <a:spcPts val="0"/>
              </a:spcBef>
              <a:spcAft>
                <a:spcPts val="0"/>
              </a:spcAft>
              <a:buSzPts val="1900"/>
              <a:buNone/>
            </a:pPr>
            <a:endParaRPr lang="en-US" sz="2200" dirty="0"/>
          </a:p>
          <a:p>
            <a:pPr marL="0" lvl="0" indent="0" algn="l" rtl="0">
              <a:lnSpc>
                <a:spcPct val="115000"/>
              </a:lnSpc>
              <a:spcBef>
                <a:spcPts val="0"/>
              </a:spcBef>
              <a:spcAft>
                <a:spcPts val="0"/>
              </a:spcAft>
              <a:buSzPts val="1900"/>
              <a:buNone/>
            </a:pPr>
            <a:r>
              <a:rPr lang="en-US" sz="2200" dirty="0"/>
              <a:t>Ok… so what? These are just a small example of what our “Vision Teams” (TVI, O&amp;M, transcribers, office technicians, etc.) are dealing with!</a:t>
            </a:r>
          </a:p>
        </p:txBody>
      </p:sp>
    </p:spTree>
    <p:extLst>
      <p:ext uri="{BB962C8B-B14F-4D97-AF65-F5344CB8AC3E}">
        <p14:creationId xmlns:p14="http://schemas.microsoft.com/office/powerpoint/2010/main" val="347511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DEE1199-CA00-051C-98EC-89C6E64E0233}"/>
              </a:ext>
            </a:extLst>
          </p:cNvPr>
          <p:cNvSpPr>
            <a:spLocks noGrp="1"/>
          </p:cNvSpPr>
          <p:nvPr>
            <p:ph type="title"/>
          </p:nvPr>
        </p:nvSpPr>
        <p:spPr>
          <a:xfrm>
            <a:off x="1850032" y="2283761"/>
            <a:ext cx="3966721" cy="1945808"/>
          </a:xfrm>
        </p:spPr>
        <p:txBody>
          <a:bodyPr/>
          <a:lstStyle/>
          <a:p>
            <a:pPr algn="l"/>
            <a:r>
              <a:rPr lang="en-US" dirty="0"/>
              <a:t>Advocating for Inclusive Education</a:t>
            </a:r>
          </a:p>
        </p:txBody>
      </p:sp>
      <p:sp>
        <p:nvSpPr>
          <p:cNvPr id="2" name="Content Placeholder 1">
            <a:extLst>
              <a:ext uri="{FF2B5EF4-FFF2-40B4-BE49-F238E27FC236}">
                <a16:creationId xmlns:a16="http://schemas.microsoft.com/office/drawing/2014/main" id="{33516EEC-27D4-D385-190E-BA252256CF5B}"/>
              </a:ext>
            </a:extLst>
          </p:cNvPr>
          <p:cNvSpPr>
            <a:spLocks noGrp="1"/>
          </p:cNvSpPr>
          <p:nvPr>
            <p:ph sz="quarter" idx="10"/>
          </p:nvPr>
        </p:nvSpPr>
        <p:spPr>
          <a:xfrm>
            <a:off x="1718115" y="4149429"/>
            <a:ext cx="3940498" cy="1266106"/>
          </a:xfrm>
        </p:spPr>
        <p:txBody>
          <a:bodyPr/>
          <a:lstStyle/>
          <a:p>
            <a:pPr marL="107950" indent="0">
              <a:buNone/>
            </a:pPr>
            <a:r>
              <a:rPr lang="en-US" sz="2900" dirty="0"/>
              <a:t>How to navigate the system?</a:t>
            </a:r>
          </a:p>
        </p:txBody>
      </p:sp>
      <p:pic>
        <p:nvPicPr>
          <p:cNvPr id="12" name="Content Placeholder 11">
            <a:extLst>
              <a:ext uri="{FF2B5EF4-FFF2-40B4-BE49-F238E27FC236}">
                <a16:creationId xmlns:a16="http://schemas.microsoft.com/office/drawing/2014/main" id="{A6ACF977-B3CB-1106-19F7-2A7ABD9C8E11}"/>
              </a:ext>
              <a:ext uri="{C183D7F6-B498-43B3-948B-1728B52AA6E4}">
                <adec:decorative xmlns:adec="http://schemas.microsoft.com/office/drawing/2017/decorative" val="1"/>
              </a:ext>
            </a:extLst>
          </p:cNvPr>
          <p:cNvPicPr>
            <a:picLocks noGrp="1" noChangeAspect="1"/>
          </p:cNvPicPr>
          <p:nvPr>
            <p:ph sz="quarter" idx="11"/>
          </p:nvPr>
        </p:nvPicPr>
        <p:blipFill>
          <a:blip r:embed="rId2"/>
          <a:stretch>
            <a:fillRect/>
          </a:stretch>
        </p:blipFill>
        <p:spPr>
          <a:xfrm>
            <a:off x="6556248" y="1682496"/>
            <a:ext cx="4504644" cy="3493008"/>
          </a:xfrm>
        </p:spPr>
      </p:pic>
    </p:spTree>
    <p:extLst>
      <p:ext uri="{BB962C8B-B14F-4D97-AF65-F5344CB8AC3E}">
        <p14:creationId xmlns:p14="http://schemas.microsoft.com/office/powerpoint/2010/main" val="308966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F6A7-F303-DFC8-CE27-02BA8AB907F9}"/>
              </a:ext>
            </a:extLst>
          </p:cNvPr>
          <p:cNvSpPr>
            <a:spLocks noGrp="1"/>
          </p:cNvSpPr>
          <p:nvPr>
            <p:ph type="title"/>
          </p:nvPr>
        </p:nvSpPr>
        <p:spPr/>
        <p:txBody>
          <a:bodyPr/>
          <a:lstStyle/>
          <a:p>
            <a:r>
              <a:rPr lang="en-US" dirty="0"/>
              <a:t>Strengthen Your Ability to Advocate</a:t>
            </a:r>
          </a:p>
        </p:txBody>
      </p:sp>
      <p:sp>
        <p:nvSpPr>
          <p:cNvPr id="12" name="Content Placeholder 11">
            <a:extLst>
              <a:ext uri="{FF2B5EF4-FFF2-40B4-BE49-F238E27FC236}">
                <a16:creationId xmlns:a16="http://schemas.microsoft.com/office/drawing/2014/main" id="{682CEAE2-FFC4-495D-7B4C-3C9CD275E9A0}"/>
              </a:ext>
            </a:extLst>
          </p:cNvPr>
          <p:cNvSpPr>
            <a:spLocks noGrp="1"/>
          </p:cNvSpPr>
          <p:nvPr>
            <p:ph sz="quarter" idx="10"/>
          </p:nvPr>
        </p:nvSpPr>
        <p:spPr>
          <a:xfrm>
            <a:off x="1465263" y="1561171"/>
            <a:ext cx="10065098" cy="4884234"/>
          </a:xfrm>
        </p:spPr>
        <p:txBody>
          <a:bodyPr/>
          <a:lstStyle/>
          <a:p>
            <a:pPr marL="457200" lvl="0" indent="-368300" algn="l" rtl="0">
              <a:lnSpc>
                <a:spcPct val="115000"/>
              </a:lnSpc>
              <a:spcBef>
                <a:spcPts val="0"/>
              </a:spcBef>
              <a:spcAft>
                <a:spcPts val="0"/>
              </a:spcAft>
              <a:buSzPts val="2200"/>
              <a:buAutoNum type="arabicPeriod"/>
            </a:pPr>
            <a:r>
              <a:rPr lang="en-US" sz="2200" dirty="0"/>
              <a:t>Learn the rules</a:t>
            </a:r>
          </a:p>
          <a:p>
            <a:pPr marL="914400" lvl="1" indent="-368300" algn="l" rtl="0">
              <a:lnSpc>
                <a:spcPct val="100000"/>
              </a:lnSpc>
              <a:spcBef>
                <a:spcPts val="0"/>
              </a:spcBef>
              <a:spcAft>
                <a:spcPts val="0"/>
              </a:spcAft>
              <a:buSzPts val="2200"/>
              <a:buAutoNum type="alphaLcPeriod"/>
            </a:pPr>
            <a:r>
              <a:rPr lang="en-US" sz="2200" dirty="0"/>
              <a:t>Educate yourself about the school district. </a:t>
            </a:r>
          </a:p>
          <a:p>
            <a:pPr marL="914400" lvl="1" indent="-368300" algn="l" rtl="0">
              <a:lnSpc>
                <a:spcPct val="100000"/>
              </a:lnSpc>
              <a:spcBef>
                <a:spcPts val="0"/>
              </a:spcBef>
              <a:spcAft>
                <a:spcPts val="0"/>
              </a:spcAft>
              <a:buSzPts val="2200"/>
              <a:buAutoNum type="alphaLcPeriod"/>
            </a:pPr>
            <a:r>
              <a:rPr lang="en-US" sz="2200" dirty="0"/>
              <a:t>Understand that a child with a disability is ENTITLED to an “appropriate” education.</a:t>
            </a:r>
          </a:p>
          <a:p>
            <a:pPr marL="914400" lvl="1" indent="-368300" algn="l" rtl="0">
              <a:lnSpc>
                <a:spcPct val="100000"/>
              </a:lnSpc>
              <a:spcBef>
                <a:spcPts val="0"/>
              </a:spcBef>
              <a:spcAft>
                <a:spcPts val="0"/>
              </a:spcAft>
              <a:buSzPts val="2200"/>
              <a:buAutoNum type="alphaLcPeriod"/>
            </a:pPr>
            <a:r>
              <a:rPr lang="en-US" sz="2200" dirty="0"/>
              <a:t>Learn the procedures to follow to protect your parental rights and the rights of the child.</a:t>
            </a:r>
          </a:p>
          <a:p>
            <a:pPr marL="457200" lvl="0" indent="-368300" algn="l" rtl="0">
              <a:lnSpc>
                <a:spcPct val="115000"/>
              </a:lnSpc>
              <a:spcBef>
                <a:spcPts val="0"/>
              </a:spcBef>
              <a:spcAft>
                <a:spcPts val="0"/>
              </a:spcAft>
              <a:buSzPts val="2200"/>
              <a:buAutoNum type="arabicPeriod"/>
            </a:pPr>
            <a:r>
              <a:rPr lang="en-US" sz="2200" dirty="0"/>
              <a:t>Keep a written record</a:t>
            </a:r>
          </a:p>
          <a:p>
            <a:pPr marL="457200" lvl="0" indent="-368300" algn="l" rtl="0">
              <a:lnSpc>
                <a:spcPct val="115000"/>
              </a:lnSpc>
              <a:spcBef>
                <a:spcPts val="0"/>
              </a:spcBef>
              <a:spcAft>
                <a:spcPts val="0"/>
              </a:spcAft>
              <a:buSzPts val="2200"/>
              <a:buAutoNum type="arabicPeriod"/>
            </a:pPr>
            <a:r>
              <a:rPr lang="en-US" sz="2200" dirty="0"/>
              <a:t>Ask questions! Listen to answers.</a:t>
            </a:r>
          </a:p>
          <a:p>
            <a:pPr marL="457200" lvl="0" indent="-368300" algn="l" rtl="0">
              <a:lnSpc>
                <a:spcPct val="115000"/>
              </a:lnSpc>
              <a:spcBef>
                <a:spcPts val="0"/>
              </a:spcBef>
              <a:spcAft>
                <a:spcPts val="0"/>
              </a:spcAft>
              <a:buSzPts val="2200"/>
              <a:buAutoNum type="arabicPeriod"/>
            </a:pPr>
            <a:r>
              <a:rPr lang="en-US" sz="2200" dirty="0"/>
              <a:t>Remember that you are a part of the IEP team</a:t>
            </a:r>
          </a:p>
          <a:p>
            <a:pPr marL="457200" lvl="0" indent="-368300" algn="l" rtl="0">
              <a:lnSpc>
                <a:spcPct val="115000"/>
              </a:lnSpc>
              <a:spcBef>
                <a:spcPts val="0"/>
              </a:spcBef>
              <a:spcAft>
                <a:spcPts val="0"/>
              </a:spcAft>
              <a:buSzPts val="2200"/>
              <a:buAutoNum type="arabicPeriod"/>
            </a:pPr>
            <a:r>
              <a:rPr lang="en-US" sz="2200" dirty="0"/>
              <a:t>Eligibility- once a child is identified as having one of the thirteen disabilities listed in IDEA, they are eligible for special education all related services</a:t>
            </a:r>
          </a:p>
          <a:p>
            <a:pPr marL="457200" lvl="0" indent="-368300" algn="l" rtl="0">
              <a:lnSpc>
                <a:spcPct val="115000"/>
              </a:lnSpc>
              <a:spcBef>
                <a:spcPts val="0"/>
              </a:spcBef>
              <a:spcAft>
                <a:spcPts val="0"/>
              </a:spcAft>
              <a:buSzPts val="2200"/>
              <a:buAutoNum type="arabicPeriod"/>
            </a:pPr>
            <a:r>
              <a:rPr lang="en-US" sz="2200" dirty="0"/>
              <a:t>Be ready to collaborate!</a:t>
            </a:r>
          </a:p>
        </p:txBody>
      </p:sp>
    </p:spTree>
    <p:extLst>
      <p:ext uri="{BB962C8B-B14F-4D97-AF65-F5344CB8AC3E}">
        <p14:creationId xmlns:p14="http://schemas.microsoft.com/office/powerpoint/2010/main" val="120118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DE12-2910-D5E0-8D56-EA8254C3EB2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7958674-FEE7-892F-1D1B-AA2487BDF4A1}"/>
              </a:ext>
            </a:extLst>
          </p:cNvPr>
          <p:cNvSpPr>
            <a:spLocks noGrp="1"/>
          </p:cNvSpPr>
          <p:nvPr>
            <p:ph type="title"/>
          </p:nvPr>
        </p:nvSpPr>
        <p:spPr>
          <a:xfrm>
            <a:off x="1929224" y="2166821"/>
            <a:ext cx="3966721" cy="2999845"/>
          </a:xfrm>
        </p:spPr>
        <p:txBody>
          <a:bodyPr/>
          <a:lstStyle/>
          <a:p>
            <a:pPr algn="l"/>
            <a:r>
              <a:rPr lang="en-US" dirty="0"/>
              <a:t>The role of the Expanded Core Curriculum</a:t>
            </a:r>
            <a:br>
              <a:rPr lang="en-US" dirty="0"/>
            </a:br>
            <a:br>
              <a:rPr lang="en-US" sz="2600" b="0" dirty="0">
                <a:latin typeface="Noto Sans" panose="020B0502040504020204" pitchFamily="34" charset="0"/>
                <a:ea typeface="Noto Sans" panose="020B0502040504020204" pitchFamily="34" charset="0"/>
                <a:cs typeface="Noto Sans" panose="020B0502040504020204" pitchFamily="34" charset="0"/>
              </a:rPr>
            </a:br>
            <a:r>
              <a:rPr lang="en-US" sz="2600" b="0" dirty="0">
                <a:latin typeface="Noto Sans" panose="020B0502040504020204" pitchFamily="34" charset="0"/>
                <a:ea typeface="Noto Sans" panose="020B0502040504020204" pitchFamily="34" charset="0"/>
                <a:cs typeface="Noto Sans" panose="020B0502040504020204" pitchFamily="34" charset="0"/>
              </a:rPr>
              <a:t>in the education of children with albinism</a:t>
            </a:r>
          </a:p>
        </p:txBody>
      </p:sp>
      <p:sp>
        <p:nvSpPr>
          <p:cNvPr id="9" name="Flowchart: Connector 8">
            <a:extLst>
              <a:ext uri="{FF2B5EF4-FFF2-40B4-BE49-F238E27FC236}">
                <a16:creationId xmlns:a16="http://schemas.microsoft.com/office/drawing/2014/main" id="{9E0047D6-812C-A811-5CD3-CC8FC4E8C150}"/>
              </a:ext>
              <a:ext uri="{C183D7F6-B498-43B3-948B-1728B52AA6E4}">
                <adec:decorative xmlns:adec="http://schemas.microsoft.com/office/drawing/2017/decorative" val="1"/>
              </a:ext>
            </a:extLst>
          </p:cNvPr>
          <p:cNvSpPr/>
          <p:nvPr/>
        </p:nvSpPr>
        <p:spPr>
          <a:xfrm>
            <a:off x="7059168" y="1371600"/>
            <a:ext cx="4133088" cy="4133088"/>
          </a:xfrm>
          <a:prstGeom prst="flowChartConnector">
            <a:avLst/>
          </a:prstGeom>
          <a:solidFill>
            <a:srgbClr val="F694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C3237C6-7A70-DA9B-E231-3DDFA2667A29}"/>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7792550" y="1571142"/>
            <a:ext cx="2390216" cy="3712464"/>
          </a:xfrm>
        </p:spPr>
      </p:pic>
    </p:spTree>
    <p:extLst>
      <p:ext uri="{BB962C8B-B14F-4D97-AF65-F5344CB8AC3E}">
        <p14:creationId xmlns:p14="http://schemas.microsoft.com/office/powerpoint/2010/main" val="142077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2782-620C-B60C-111D-5CFC3D639E41}"/>
              </a:ext>
            </a:extLst>
          </p:cNvPr>
          <p:cNvSpPr>
            <a:spLocks noGrp="1"/>
          </p:cNvSpPr>
          <p:nvPr>
            <p:ph type="title"/>
          </p:nvPr>
        </p:nvSpPr>
        <p:spPr>
          <a:xfrm>
            <a:off x="6505553" y="3458877"/>
            <a:ext cx="2933308" cy="440394"/>
          </a:xfrm>
        </p:spPr>
        <p:txBody>
          <a:bodyPr/>
          <a:lstStyle/>
          <a:p>
            <a:r>
              <a:rPr lang="en-US" sz="1900" b="0" dirty="0">
                <a:latin typeface="Noto Sans" panose="020B0502040504020204" pitchFamily="34" charset="0"/>
                <a:ea typeface="Noto Sans" panose="020B0502040504020204" pitchFamily="34" charset="0"/>
                <a:cs typeface="Noto Sans" panose="020B0502040504020204" pitchFamily="34" charset="0"/>
              </a:rPr>
              <a:t>What is the ECC?</a:t>
            </a:r>
          </a:p>
        </p:txBody>
      </p:sp>
      <p:sp>
        <p:nvSpPr>
          <p:cNvPr id="3" name="Content Placeholder 2">
            <a:extLst>
              <a:ext uri="{FF2B5EF4-FFF2-40B4-BE49-F238E27FC236}">
                <a16:creationId xmlns:a16="http://schemas.microsoft.com/office/drawing/2014/main" id="{ED516EBD-CA5F-7DEF-95FE-D50E2ACE80EB}"/>
              </a:ext>
            </a:extLst>
          </p:cNvPr>
          <p:cNvSpPr>
            <a:spLocks noGrp="1"/>
          </p:cNvSpPr>
          <p:nvPr>
            <p:ph sz="quarter" idx="10"/>
          </p:nvPr>
        </p:nvSpPr>
        <p:spPr>
          <a:xfrm>
            <a:off x="4806970" y="4070188"/>
            <a:ext cx="6489212" cy="1449659"/>
          </a:xfrm>
        </p:spPr>
        <p:txBody>
          <a:bodyPr/>
          <a:lstStyle/>
          <a:p>
            <a:pPr marL="107950" indent="0" algn="ctr">
              <a:buNone/>
            </a:pPr>
            <a:r>
              <a:rPr lang="en-US" sz="3600" b="1" dirty="0">
                <a:latin typeface="Heebo" pitchFamily="2" charset="-79"/>
                <a:cs typeface="Heebo" pitchFamily="2" charset="-79"/>
              </a:rPr>
              <a:t>Any Guesses? Can you name some of the components?</a:t>
            </a:r>
          </a:p>
        </p:txBody>
      </p:sp>
      <p:sp>
        <p:nvSpPr>
          <p:cNvPr id="4" name="Content Placeholder 3">
            <a:extLst>
              <a:ext uri="{FF2B5EF4-FFF2-40B4-BE49-F238E27FC236}">
                <a16:creationId xmlns:a16="http://schemas.microsoft.com/office/drawing/2014/main" id="{663155D4-9079-F258-4D5D-5E44F8A3837F}"/>
              </a:ext>
            </a:extLst>
          </p:cNvPr>
          <p:cNvSpPr>
            <a:spLocks noGrp="1"/>
          </p:cNvSpPr>
          <p:nvPr>
            <p:ph sz="quarter" idx="11"/>
          </p:nvPr>
        </p:nvSpPr>
        <p:spPr>
          <a:xfrm>
            <a:off x="4561245" y="5649807"/>
            <a:ext cx="6980662" cy="597067"/>
          </a:xfrm>
        </p:spPr>
        <p:txBody>
          <a:bodyPr/>
          <a:lstStyle/>
          <a:p>
            <a:pPr marL="107950" indent="0">
              <a:buNone/>
            </a:pPr>
            <a:r>
              <a:rPr lang="en-US" sz="2400" dirty="0">
                <a:latin typeface="Heebo" pitchFamily="2" charset="-79"/>
                <a:cs typeface="Heebo" pitchFamily="2" charset="-79"/>
              </a:rPr>
              <a:t>Note for the Audience: This slide contains notes</a:t>
            </a:r>
            <a:endParaRPr lang="en-US" sz="2400" dirty="0"/>
          </a:p>
        </p:txBody>
      </p:sp>
      <p:pic>
        <p:nvPicPr>
          <p:cNvPr id="13" name="Content Placeholder 12">
            <a:extLst>
              <a:ext uri="{FF2B5EF4-FFF2-40B4-BE49-F238E27FC236}">
                <a16:creationId xmlns:a16="http://schemas.microsoft.com/office/drawing/2014/main" id="{9AD2B732-7668-24B0-CC9B-DC0A78101E1E}"/>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950310" y="722376"/>
            <a:ext cx="3605658" cy="5413248"/>
          </a:xfrm>
        </p:spPr>
      </p:pic>
    </p:spTree>
    <p:extLst>
      <p:ext uri="{BB962C8B-B14F-4D97-AF65-F5344CB8AC3E}">
        <p14:creationId xmlns:p14="http://schemas.microsoft.com/office/powerpoint/2010/main" val="3222570563"/>
      </p:ext>
    </p:extLst>
  </p:cSld>
  <p:clrMapOvr>
    <a:masterClrMapping/>
  </p:clrMapOvr>
</p:sld>
</file>

<file path=ppt/theme/theme1.xml><?xml version="1.0" encoding="utf-8"?>
<a:theme xmlns:a="http://schemas.openxmlformats.org/drawingml/2006/main" name="Classroom Rules for Back to School by Slidesgo">
  <a:themeElements>
    <a:clrScheme name="Simple Light">
      <a:dk1>
        <a:srgbClr val="58534F"/>
      </a:dk1>
      <a:lt1>
        <a:srgbClr val="F0DEDA"/>
      </a:lt1>
      <a:dk2>
        <a:srgbClr val="E1B6AA"/>
      </a:dk2>
      <a:lt2>
        <a:srgbClr val="F69480"/>
      </a:lt2>
      <a:accent1>
        <a:srgbClr val="F6C574"/>
      </a:accent1>
      <a:accent2>
        <a:srgbClr val="F7D9B3"/>
      </a:accent2>
      <a:accent3>
        <a:srgbClr val="C1D3DC"/>
      </a:accent3>
      <a:accent4>
        <a:srgbClr val="FFFFFF"/>
      </a:accent4>
      <a:accent5>
        <a:srgbClr val="FFFFFF"/>
      </a:accent5>
      <a:accent6>
        <a:srgbClr val="FFFFFF"/>
      </a:accent6>
      <a:hlink>
        <a:srgbClr val="585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2613</Words>
  <Application>Microsoft Office PowerPoint</Application>
  <PresentationFormat>Widescreen</PresentationFormat>
  <Paragraphs>273</Paragraphs>
  <Slides>37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Nunito Light</vt:lpstr>
      <vt:lpstr>Heebo</vt:lpstr>
      <vt:lpstr>Noto Sans</vt:lpstr>
      <vt:lpstr>Calibri</vt:lpstr>
      <vt:lpstr>Arial</vt:lpstr>
      <vt:lpstr>Classroom Rules for Back to School by Slidesgo</vt:lpstr>
      <vt:lpstr>Navigating the Expanded Core Curriculum in School: Advocacy, Assessment, Services, and Opportunities</vt:lpstr>
      <vt:lpstr>Who Are We?</vt:lpstr>
      <vt:lpstr>Outcomes</vt:lpstr>
      <vt:lpstr>Before we get into the nitty gritty… A few things</vt:lpstr>
      <vt:lpstr>Before we get into the nitty gritty… A few more things</vt:lpstr>
      <vt:lpstr>Advocating for Inclusive Education</vt:lpstr>
      <vt:lpstr>Strengthen Your Ability to Advocate</vt:lpstr>
      <vt:lpstr>The role of the Expanded Core Curriculum  in the education of children with albinism</vt:lpstr>
      <vt:lpstr>What is the ECC?</vt:lpstr>
      <vt:lpstr>By Definition…</vt:lpstr>
      <vt:lpstr>ECE Body of Knowledge and Skills</vt:lpstr>
      <vt:lpstr>In Texas.. It’s the Law</vt:lpstr>
      <vt:lpstr>This sounds like… 20 U.S. Code § 1401 – Definitions (29) Special education</vt:lpstr>
      <vt:lpstr>Which also sounds like… The Individuals with Disabilities Act (IDEA)</vt:lpstr>
      <vt:lpstr>Which also sounds like… an IEP? 34 CFR 300.320 (a)(1)</vt:lpstr>
      <vt:lpstr>Even mainstream ed. speak supports it</vt:lpstr>
      <vt:lpstr>If you need more…</vt:lpstr>
      <vt:lpstr>Ok.. So what??</vt:lpstr>
      <vt:lpstr>You know what all this is? Whole Child Education</vt:lpstr>
      <vt:lpstr>Strengthen Collaboration  Putting it all together!</vt:lpstr>
      <vt:lpstr>How are we doing? Are your students getting the ECC?</vt:lpstr>
      <vt:lpstr>Is the ECC being addressed?</vt:lpstr>
      <vt:lpstr>Where do we start? or  Can you show me your FVLM(t)A[ECC]?</vt:lpstr>
      <vt:lpstr>A Few Take Home Messages</vt:lpstr>
      <vt:lpstr>Thank you</vt:lpstr>
      <vt:lpstr>Primary Resources</vt:lpstr>
      <vt:lpstr>Legal Citations</vt:lpstr>
      <vt:lpstr>References throughout the presentation</vt:lpstr>
      <vt:lpstr>References throughout the presentation Cont.</vt:lpstr>
      <vt:lpstr>Assessment Resource Definitions</vt:lpstr>
      <vt:lpstr>Assessment Resources Referenced</vt:lpstr>
      <vt:lpstr>Assessment Resources Referenced cont. (AT)</vt:lpstr>
      <vt:lpstr>Assessment Resources Referenced cont.: AT</vt:lpstr>
      <vt:lpstr>Assessment Resources Referenced cont. (ECC)</vt:lpstr>
      <vt:lpstr>Assessment Resources Referenced cont.: ECC</vt:lpstr>
      <vt:lpstr>Alluded to Resources</vt:lpstr>
      <vt:lpstr>Comprehensive Vision Report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 Presentation - Resources (CA School for the Blind)</dc:title>
  <dc:subject>Navigating the Expanded Core presented July 16-19, 2025.</dc:subject>
  <dc:creator/>
  <cp:lastModifiedBy>Sarah Joseph</cp:lastModifiedBy>
  <cp:revision>80</cp:revision>
  <dcterms:created xsi:type="dcterms:W3CDTF">2022-07-30T23:17:44Z</dcterms:created>
  <dcterms:modified xsi:type="dcterms:W3CDTF">2025-05-22T23:49:08Z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0x01010057BFD45A63048445BF219BCED7C58ABD</vt:lpwstr>
  </property>
</Properties>
</file>